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hartEx1.xml" ContentType="application/vnd.ms-office.chartex+xml"/>
  <Override PartName="/ppt/comments/modernComment_142_7DB0A735.xml" ContentType="application/vnd.ms-powerpoint.comments+xml"/>
  <Override PartName="/ppt/comments/modernComment_7FFFFFEF_C90C5C07.xml" ContentType="application/vnd.ms-powerpoint.comments+xml"/>
  <Override PartName="/ppt/comments/modernComment_102_851F6997.xml" ContentType="application/vnd.ms-powerpoint.comments+xml"/>
  <Override PartName="/docMetadata/LabelInfo.xml" ContentType="application/vnd.ms-office.classificationlabel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  <Override PartName="/ppt/charts/colors6.xml" ContentType="application/vnd.ms-office.chartcolorstyle+xml"/>
  <Override PartName="/ppt/charts/style6.xml" ContentType="application/vnd.ms-office.chartstyle+xml"/>
  <Override PartName="/ppt/theme/themeOverride1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4"/>
  </p:sldMasterIdLst>
  <p:notesMasterIdLst>
    <p:notesMasterId r:id="rId38"/>
  </p:notesMasterIdLst>
  <p:handoutMasterIdLst>
    <p:handoutMasterId r:id="rId39"/>
  </p:handoutMasterIdLst>
  <p:sldIdLst>
    <p:sldId id="2147483634" r:id="rId5"/>
    <p:sldId id="322" r:id="rId6"/>
    <p:sldId id="2147483629" r:id="rId7"/>
    <p:sldId id="2147483625" r:id="rId8"/>
    <p:sldId id="2147483631" r:id="rId9"/>
    <p:sldId id="2147483632" r:id="rId10"/>
    <p:sldId id="2147483633" r:id="rId11"/>
    <p:sldId id="258" r:id="rId12"/>
    <p:sldId id="261" r:id="rId13"/>
    <p:sldId id="267" r:id="rId14"/>
    <p:sldId id="270" r:id="rId15"/>
    <p:sldId id="264" r:id="rId16"/>
    <p:sldId id="268" r:id="rId17"/>
    <p:sldId id="316" r:id="rId18"/>
    <p:sldId id="317" r:id="rId19"/>
    <p:sldId id="318" r:id="rId20"/>
    <p:sldId id="319" r:id="rId21"/>
    <p:sldId id="272" r:id="rId22"/>
    <p:sldId id="320" r:id="rId23"/>
    <p:sldId id="275" r:id="rId24"/>
    <p:sldId id="321" r:id="rId25"/>
    <p:sldId id="281" r:id="rId26"/>
    <p:sldId id="286" r:id="rId27"/>
    <p:sldId id="287" r:id="rId28"/>
    <p:sldId id="291" r:id="rId29"/>
    <p:sldId id="301" r:id="rId30"/>
    <p:sldId id="294" r:id="rId31"/>
    <p:sldId id="295" r:id="rId32"/>
    <p:sldId id="302" r:id="rId33"/>
    <p:sldId id="297" r:id="rId34"/>
    <p:sldId id="303" r:id="rId35"/>
    <p:sldId id="304" r:id="rId36"/>
    <p:sldId id="31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5908B87B-917B-4E25-831D-9B0C32FA025F}">
          <p14:sldIdLst>
            <p14:sldId id="2147483634"/>
          </p14:sldIdLst>
        </p14:section>
        <p14:section name="Introducción" id="{99CEAE31-69E8-4C32-B21F-AD1B79598EB7}">
          <p14:sldIdLst>
            <p14:sldId id="322"/>
            <p14:sldId id="2147483629"/>
            <p14:sldId id="2147483625"/>
            <p14:sldId id="2147483631"/>
            <p14:sldId id="2147483632"/>
            <p14:sldId id="2147483633"/>
          </p14:sldIdLst>
        </p14:section>
        <p14:section name="Introducción Plantilla" id="{27416EB7-C923-48AE-B5C1-922ED411ED75}">
          <p14:sldIdLst>
            <p14:sldId id="258"/>
            <p14:sldId id="261"/>
            <p14:sldId id="267"/>
            <p14:sldId id="270"/>
          </p14:sldIdLst>
        </p14:section>
        <p14:section name="Contenidos formativos" id="{175B2776-0067-4242-B90D-7C549F9E7556}">
          <p14:sldIdLst>
            <p14:sldId id="264"/>
            <p14:sldId id="268"/>
            <p14:sldId id="316"/>
            <p14:sldId id="317"/>
            <p14:sldId id="318"/>
            <p14:sldId id="319"/>
            <p14:sldId id="272"/>
            <p14:sldId id="320"/>
            <p14:sldId id="275"/>
            <p14:sldId id="321"/>
            <p14:sldId id="281"/>
            <p14:sldId id="286"/>
            <p14:sldId id="287"/>
            <p14:sldId id="291"/>
            <p14:sldId id="301"/>
            <p14:sldId id="294"/>
            <p14:sldId id="295"/>
            <p14:sldId id="302"/>
            <p14:sldId id="297"/>
            <p14:sldId id="303"/>
            <p14:sldId id="304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69ECDF-3895-4893-ED4E-CF06338FD118}" name="Maria Arellano Prieto" initials="MA" userId="S::marellap@emeal.nttdata.com::c0061d6c-9777-42a2-8650-a9c1179a63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6060"/>
    <a:srgbClr val="34BCAC"/>
    <a:srgbClr val="54278F"/>
    <a:srgbClr val="2010E3"/>
    <a:srgbClr val="FFFFFF"/>
    <a:srgbClr val="1023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0566A4-2A9B-F461-26CA-714E23E5713F}" v="12" dt="2025-08-29T05:50:31.946"/>
    <p1510:client id="{CA622799-FD2B-4016-84D5-76877CBC58BC}" v="81" dt="2025-08-29T05:55:07.528"/>
    <p1510:client id="{DB5B69F3-04ED-48B4-B394-FDA7EC7DFAC5}" v="19" dt="2025-08-28T09:17:45.4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 Salazar Sarasua" userId="de71fb8a-ea0c-42fe-a228-bb218aebeba6" providerId="ADAL" clId="{DB5B69F3-04ED-48B4-B394-FDA7EC7DFAC5}"/>
    <pc:docChg chg="undo custSel addSld delSld modSld sldOrd modMainMaster addSection modSection">
      <pc:chgData name="Cristina Salazar Sarasua" userId="de71fb8a-ea0c-42fe-a228-bb218aebeba6" providerId="ADAL" clId="{DB5B69F3-04ED-48B4-B394-FDA7EC7DFAC5}" dt="2025-08-28T09:17:44.062" v="409"/>
      <pc:docMkLst>
        <pc:docMk/>
      </pc:docMkLst>
      <pc:sldChg chg="del">
        <pc:chgData name="Cristina Salazar Sarasua" userId="de71fb8a-ea0c-42fe-a228-bb218aebeba6" providerId="ADAL" clId="{DB5B69F3-04ED-48B4-B394-FDA7EC7DFAC5}" dt="2025-08-28T09:14:00.546" v="291" actId="47"/>
        <pc:sldMkLst>
          <pc:docMk/>
          <pc:sldMk cId="3280941298" sldId="265"/>
        </pc:sldMkLst>
      </pc:sldChg>
      <pc:sldChg chg="addSp modSp">
        <pc:chgData name="Cristina Salazar Sarasua" userId="de71fb8a-ea0c-42fe-a228-bb218aebeba6" providerId="ADAL" clId="{DB5B69F3-04ED-48B4-B394-FDA7EC7DFAC5}" dt="2025-08-28T09:14:43.395" v="292"/>
        <pc:sldMkLst>
          <pc:docMk/>
          <pc:sldMk cId="4111257822" sldId="267"/>
        </pc:sldMkLst>
        <pc:spChg chg="add mod">
          <ac:chgData name="Cristina Salazar Sarasua" userId="de71fb8a-ea0c-42fe-a228-bb218aebeba6" providerId="ADAL" clId="{DB5B69F3-04ED-48B4-B394-FDA7EC7DFAC5}" dt="2025-08-28T09:14:43.395" v="292"/>
          <ac:spMkLst>
            <pc:docMk/>
            <pc:sldMk cId="4111257822" sldId="267"/>
            <ac:spMk id="15" creationId="{9C36053D-9C17-0206-12CF-AC08A8C8E0A8}"/>
          </ac:spMkLst>
        </pc:spChg>
      </pc:sldChg>
      <pc:sldChg chg="addSp modSp mod">
        <pc:chgData name="Cristina Salazar Sarasua" userId="de71fb8a-ea0c-42fe-a228-bb218aebeba6" providerId="ADAL" clId="{DB5B69F3-04ED-48B4-B394-FDA7EC7DFAC5}" dt="2025-08-28T09:15:34.113" v="408" actId="5793"/>
        <pc:sldMkLst>
          <pc:docMk/>
          <pc:sldMk cId="1104937781" sldId="315"/>
        </pc:sldMkLst>
        <pc:spChg chg="add mod">
          <ac:chgData name="Cristina Salazar Sarasua" userId="de71fb8a-ea0c-42fe-a228-bb218aebeba6" providerId="ADAL" clId="{DB5B69F3-04ED-48B4-B394-FDA7EC7DFAC5}" dt="2025-08-28T09:15:34.113" v="408" actId="5793"/>
          <ac:spMkLst>
            <pc:docMk/>
            <pc:sldMk cId="1104937781" sldId="315"/>
            <ac:spMk id="7" creationId="{04104581-A3FA-A174-2CCC-C0269ED8B66C}"/>
          </ac:spMkLst>
        </pc:spChg>
      </pc:sldChg>
      <pc:sldChg chg="modSp">
        <pc:chgData name="Cristina Salazar Sarasua" userId="de71fb8a-ea0c-42fe-a228-bb218aebeba6" providerId="ADAL" clId="{DB5B69F3-04ED-48B4-B394-FDA7EC7DFAC5}" dt="2025-08-28T09:17:44.062" v="409"/>
        <pc:sldMkLst>
          <pc:docMk/>
          <pc:sldMk cId="2032444006" sldId="319"/>
        </pc:sldMkLst>
        <pc:spChg chg="mod">
          <ac:chgData name="Cristina Salazar Sarasua" userId="de71fb8a-ea0c-42fe-a228-bb218aebeba6" providerId="ADAL" clId="{DB5B69F3-04ED-48B4-B394-FDA7EC7DFAC5}" dt="2025-08-28T09:17:44.062" v="409"/>
          <ac:spMkLst>
            <pc:docMk/>
            <pc:sldMk cId="2032444006" sldId="319"/>
            <ac:spMk id="2" creationId="{A6E161EB-7720-C301-87BE-6EC9C09D7D45}"/>
          </ac:spMkLst>
        </pc:spChg>
      </pc:sldChg>
      <pc:sldChg chg="modSp mod modCm">
        <pc:chgData name="Cristina Salazar Sarasua" userId="de71fb8a-ea0c-42fe-a228-bb218aebeba6" providerId="ADAL" clId="{DB5B69F3-04ED-48B4-B394-FDA7EC7DFAC5}" dt="2025-08-28T09:11:13.712" v="240" actId="33524"/>
        <pc:sldMkLst>
          <pc:docMk/>
          <pc:sldMk cId="3373030407" sldId="2147483631"/>
        </pc:sldMkLst>
        <pc:spChg chg="mod">
          <ac:chgData name="Cristina Salazar Sarasua" userId="de71fb8a-ea0c-42fe-a228-bb218aebeba6" providerId="ADAL" clId="{DB5B69F3-04ED-48B4-B394-FDA7EC7DFAC5}" dt="2025-08-28T09:11:13.712" v="240" actId="33524"/>
          <ac:spMkLst>
            <pc:docMk/>
            <pc:sldMk cId="3373030407" sldId="2147483631"/>
            <ac:spMk id="16" creationId="{5F3D31F5-273E-8A75-7725-B8ECC705CDC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ristina Salazar Sarasua" userId="de71fb8a-ea0c-42fe-a228-bb218aebeba6" providerId="ADAL" clId="{DB5B69F3-04ED-48B4-B394-FDA7EC7DFAC5}" dt="2025-08-28T09:11:13.712" v="240" actId="33524"/>
              <pc2:cmMkLst xmlns:pc2="http://schemas.microsoft.com/office/powerpoint/2019/9/main/command">
                <pc:docMk/>
                <pc:sldMk cId="3373030407" sldId="2147483631"/>
                <pc2:cmMk id="{1EA7F27C-5957-4E98-8747-57377FC2E2CD}"/>
              </pc2:cmMkLst>
            </pc226:cmChg>
          </p:ext>
        </pc:extLst>
      </pc:sldChg>
      <pc:sldChg chg="modSp">
        <pc:chgData name="Cristina Salazar Sarasua" userId="de71fb8a-ea0c-42fe-a228-bb218aebeba6" providerId="ADAL" clId="{DB5B69F3-04ED-48B4-B394-FDA7EC7DFAC5}" dt="2025-08-28T09:11:20.006" v="241"/>
        <pc:sldMkLst>
          <pc:docMk/>
          <pc:sldMk cId="601204275" sldId="2147483632"/>
        </pc:sldMkLst>
        <pc:spChg chg="mod">
          <ac:chgData name="Cristina Salazar Sarasua" userId="de71fb8a-ea0c-42fe-a228-bb218aebeba6" providerId="ADAL" clId="{DB5B69F3-04ED-48B4-B394-FDA7EC7DFAC5}" dt="2025-08-28T09:11:20.006" v="241"/>
          <ac:spMkLst>
            <pc:docMk/>
            <pc:sldMk cId="601204275" sldId="2147483632"/>
            <ac:spMk id="16" creationId="{1411D69B-EB3B-24E5-E5D9-DA59A86B0EA5}"/>
          </ac:spMkLst>
        </pc:spChg>
      </pc:sldChg>
      <pc:sldChg chg="modSp">
        <pc:chgData name="Cristina Salazar Sarasua" userId="de71fb8a-ea0c-42fe-a228-bb218aebeba6" providerId="ADAL" clId="{DB5B69F3-04ED-48B4-B394-FDA7EC7DFAC5}" dt="2025-08-28T09:11:22.421" v="242"/>
        <pc:sldMkLst>
          <pc:docMk/>
          <pc:sldMk cId="285874473" sldId="2147483633"/>
        </pc:sldMkLst>
        <pc:spChg chg="mod">
          <ac:chgData name="Cristina Salazar Sarasua" userId="de71fb8a-ea0c-42fe-a228-bb218aebeba6" providerId="ADAL" clId="{DB5B69F3-04ED-48B4-B394-FDA7EC7DFAC5}" dt="2025-08-28T09:11:22.421" v="242"/>
          <ac:spMkLst>
            <pc:docMk/>
            <pc:sldMk cId="285874473" sldId="2147483633"/>
            <ac:spMk id="16" creationId="{580FEA33-B99D-1A60-AA90-25EE44FFEE18}"/>
          </ac:spMkLst>
        </pc:spChg>
      </pc:sldChg>
      <pc:sldChg chg="addSp delSp modSp add mod">
        <pc:chgData name="Cristina Salazar Sarasua" userId="de71fb8a-ea0c-42fe-a228-bb218aebeba6" providerId="ADAL" clId="{DB5B69F3-04ED-48B4-B394-FDA7EC7DFAC5}" dt="2025-08-28T09:10:30.033" v="104" actId="1076"/>
        <pc:sldMkLst>
          <pc:docMk/>
          <pc:sldMk cId="4176251991" sldId="2147483634"/>
        </pc:sldMkLst>
        <pc:spChg chg="del">
          <ac:chgData name="Cristina Salazar Sarasua" userId="de71fb8a-ea0c-42fe-a228-bb218aebeba6" providerId="ADAL" clId="{DB5B69F3-04ED-48B4-B394-FDA7EC7DFAC5}" dt="2025-08-28T09:10:15.965" v="97" actId="478"/>
          <ac:spMkLst>
            <pc:docMk/>
            <pc:sldMk cId="4176251991" sldId="2147483634"/>
            <ac:spMk id="2" creationId="{9DE76836-F084-4A06-11E9-343C2393F0B3}"/>
          </ac:spMkLst>
        </pc:spChg>
        <pc:spChg chg="mod">
          <ac:chgData name="Cristina Salazar Sarasua" userId="de71fb8a-ea0c-42fe-a228-bb218aebeba6" providerId="ADAL" clId="{DB5B69F3-04ED-48B4-B394-FDA7EC7DFAC5}" dt="2025-08-28T09:10:30.033" v="104" actId="1076"/>
          <ac:spMkLst>
            <pc:docMk/>
            <pc:sldMk cId="4176251991" sldId="2147483634"/>
            <ac:spMk id="3" creationId="{B7A5E210-05EB-146A-24BB-447A2B90B399}"/>
          </ac:spMkLst>
        </pc:spChg>
        <pc:spChg chg="add del mod">
          <ac:chgData name="Cristina Salazar Sarasua" userId="de71fb8a-ea0c-42fe-a228-bb218aebeba6" providerId="ADAL" clId="{DB5B69F3-04ED-48B4-B394-FDA7EC7DFAC5}" dt="2025-08-28T09:10:25.591" v="101" actId="478"/>
          <ac:spMkLst>
            <pc:docMk/>
            <pc:sldMk cId="4176251991" sldId="2147483634"/>
            <ac:spMk id="5" creationId="{0615A6B2-FA58-D16A-2212-366FD7E0A711}"/>
          </ac:spMkLst>
        </pc:spChg>
      </pc:sldChg>
      <pc:sldChg chg="add del ord">
        <pc:chgData name="Cristina Salazar Sarasua" userId="de71fb8a-ea0c-42fe-a228-bb218aebeba6" providerId="ADAL" clId="{DB5B69F3-04ED-48B4-B394-FDA7EC7DFAC5}" dt="2025-08-28T09:09:39.691" v="3" actId="47"/>
        <pc:sldMkLst>
          <pc:docMk/>
          <pc:sldMk cId="4198251158" sldId="2147483634"/>
        </pc:sldMkLst>
      </pc:sldChg>
      <pc:sldChg chg="new del">
        <pc:chgData name="Cristina Salazar Sarasua" userId="de71fb8a-ea0c-42fe-a228-bb218aebeba6" providerId="ADAL" clId="{DB5B69F3-04ED-48B4-B394-FDA7EC7DFAC5}" dt="2025-08-28T09:12:01.680" v="247" actId="47"/>
        <pc:sldMkLst>
          <pc:docMk/>
          <pc:sldMk cId="720804239" sldId="2147483635"/>
        </pc:sldMkLst>
      </pc:sldChg>
      <pc:sldChg chg="add del">
        <pc:chgData name="Cristina Salazar Sarasua" userId="de71fb8a-ea0c-42fe-a228-bb218aebeba6" providerId="ADAL" clId="{DB5B69F3-04ED-48B4-B394-FDA7EC7DFAC5}" dt="2025-08-28T09:12:05.924" v="249" actId="47"/>
        <pc:sldMkLst>
          <pc:docMk/>
          <pc:sldMk cId="774238535" sldId="2147483635"/>
        </pc:sldMkLst>
      </pc:sldChg>
      <pc:sldChg chg="new del">
        <pc:chgData name="Cristina Salazar Sarasua" userId="de71fb8a-ea0c-42fe-a228-bb218aebeba6" providerId="ADAL" clId="{DB5B69F3-04ED-48B4-B394-FDA7EC7DFAC5}" dt="2025-08-28T09:11:56.956" v="245" actId="47"/>
        <pc:sldMkLst>
          <pc:docMk/>
          <pc:sldMk cId="2268952504" sldId="2147483635"/>
        </pc:sldMkLst>
      </pc:sldChg>
      <pc:sldChg chg="addSp delSp modSp new mod">
        <pc:chgData name="Cristina Salazar Sarasua" userId="de71fb8a-ea0c-42fe-a228-bb218aebeba6" providerId="ADAL" clId="{DB5B69F3-04ED-48B4-B394-FDA7EC7DFAC5}" dt="2025-08-28T09:13:53.641" v="290"/>
        <pc:sldMkLst>
          <pc:docMk/>
          <pc:sldMk cId="3766787679" sldId="2147483635"/>
        </pc:sldMkLst>
        <pc:spChg chg="del">
          <ac:chgData name="Cristina Salazar Sarasua" userId="de71fb8a-ea0c-42fe-a228-bb218aebeba6" providerId="ADAL" clId="{DB5B69F3-04ED-48B4-B394-FDA7EC7DFAC5}" dt="2025-08-28T09:12:46.612" v="252" actId="478"/>
          <ac:spMkLst>
            <pc:docMk/>
            <pc:sldMk cId="3766787679" sldId="2147483635"/>
            <ac:spMk id="2" creationId="{24B887BA-C326-BF16-6D17-F7F889ECBCF2}"/>
          </ac:spMkLst>
        </pc:spChg>
        <pc:spChg chg="mod">
          <ac:chgData name="Cristina Salazar Sarasua" userId="de71fb8a-ea0c-42fe-a228-bb218aebeba6" providerId="ADAL" clId="{DB5B69F3-04ED-48B4-B394-FDA7EC7DFAC5}" dt="2025-08-28T09:13:23.172" v="267" actId="14100"/>
          <ac:spMkLst>
            <pc:docMk/>
            <pc:sldMk cId="3766787679" sldId="2147483635"/>
            <ac:spMk id="3" creationId="{847C7721-5016-134D-E66A-1815653DD87E}"/>
          </ac:spMkLst>
        </pc:spChg>
        <pc:spChg chg="add mod">
          <ac:chgData name="Cristina Salazar Sarasua" userId="de71fb8a-ea0c-42fe-a228-bb218aebeba6" providerId="ADAL" clId="{DB5B69F3-04ED-48B4-B394-FDA7EC7DFAC5}" dt="2025-08-28T09:13:23.172" v="267" actId="14100"/>
          <ac:spMkLst>
            <pc:docMk/>
            <pc:sldMk cId="3766787679" sldId="2147483635"/>
            <ac:spMk id="4" creationId="{558824CC-D255-0E61-7BEE-D1F1B014BDAB}"/>
          </ac:spMkLst>
        </pc:spChg>
        <pc:spChg chg="add mod">
          <ac:chgData name="Cristina Salazar Sarasua" userId="de71fb8a-ea0c-42fe-a228-bb218aebeba6" providerId="ADAL" clId="{DB5B69F3-04ED-48B4-B394-FDA7EC7DFAC5}" dt="2025-08-28T09:13:23.172" v="267" actId="14100"/>
          <ac:spMkLst>
            <pc:docMk/>
            <pc:sldMk cId="3766787679" sldId="2147483635"/>
            <ac:spMk id="5" creationId="{10845827-C970-D8D0-46E7-A1B10B3290F6}"/>
          </ac:spMkLst>
        </pc:spChg>
        <pc:spChg chg="add mod">
          <ac:chgData name="Cristina Salazar Sarasua" userId="de71fb8a-ea0c-42fe-a228-bb218aebeba6" providerId="ADAL" clId="{DB5B69F3-04ED-48B4-B394-FDA7EC7DFAC5}" dt="2025-08-28T09:13:23.172" v="267" actId="14100"/>
          <ac:spMkLst>
            <pc:docMk/>
            <pc:sldMk cId="3766787679" sldId="2147483635"/>
            <ac:spMk id="6" creationId="{6F728D40-6D1F-19AE-96D6-FEEFCF35BCB5}"/>
          </ac:spMkLst>
        </pc:spChg>
        <pc:spChg chg="mod">
          <ac:chgData name="Cristina Salazar Sarasua" userId="de71fb8a-ea0c-42fe-a228-bb218aebeba6" providerId="ADAL" clId="{DB5B69F3-04ED-48B4-B394-FDA7EC7DFAC5}" dt="2025-08-28T09:13:23.172" v="267" actId="14100"/>
          <ac:spMkLst>
            <pc:docMk/>
            <pc:sldMk cId="3766787679" sldId="2147483635"/>
            <ac:spMk id="7" creationId="{6A2592FA-46F4-F12B-1578-3CC2636950BA}"/>
          </ac:spMkLst>
        </pc:spChg>
        <pc:spChg chg="add mod">
          <ac:chgData name="Cristina Salazar Sarasua" userId="de71fb8a-ea0c-42fe-a228-bb218aebeba6" providerId="ADAL" clId="{DB5B69F3-04ED-48B4-B394-FDA7EC7DFAC5}" dt="2025-08-28T09:13:23.172" v="267" actId="14100"/>
          <ac:spMkLst>
            <pc:docMk/>
            <pc:sldMk cId="3766787679" sldId="2147483635"/>
            <ac:spMk id="8" creationId="{26FF07EE-130C-833E-3F95-C8BC92BC6BF0}"/>
          </ac:spMkLst>
        </pc:spChg>
        <pc:spChg chg="mod">
          <ac:chgData name="Cristina Salazar Sarasua" userId="de71fb8a-ea0c-42fe-a228-bb218aebeba6" providerId="ADAL" clId="{DB5B69F3-04ED-48B4-B394-FDA7EC7DFAC5}" dt="2025-08-28T09:12:54.090" v="259" actId="20577"/>
          <ac:spMkLst>
            <pc:docMk/>
            <pc:sldMk cId="3766787679" sldId="2147483635"/>
            <ac:spMk id="9" creationId="{BABBE669-3C5B-5AEA-59E5-797F4A112D02}"/>
          </ac:spMkLst>
        </pc:spChg>
        <pc:spChg chg="add mod">
          <ac:chgData name="Cristina Salazar Sarasua" userId="de71fb8a-ea0c-42fe-a228-bb218aebeba6" providerId="ADAL" clId="{DB5B69F3-04ED-48B4-B394-FDA7EC7DFAC5}" dt="2025-08-28T09:12:58.340" v="260"/>
          <ac:spMkLst>
            <pc:docMk/>
            <pc:sldMk cId="3766787679" sldId="2147483635"/>
            <ac:spMk id="10" creationId="{6225EA39-0BBA-36A6-D4C2-C8F33DC0741A}"/>
          </ac:spMkLst>
        </pc:spChg>
        <pc:spChg chg="add mod">
          <ac:chgData name="Cristina Salazar Sarasua" userId="de71fb8a-ea0c-42fe-a228-bb218aebeba6" providerId="ADAL" clId="{DB5B69F3-04ED-48B4-B394-FDA7EC7DFAC5}" dt="2025-08-28T09:12:44.111" v="251"/>
          <ac:spMkLst>
            <pc:docMk/>
            <pc:sldMk cId="3766787679" sldId="2147483635"/>
            <ac:spMk id="12" creationId="{32E42254-795B-CA92-7D0F-062FF49A3416}"/>
          </ac:spMkLst>
        </pc:spChg>
        <pc:spChg chg="add mod">
          <ac:chgData name="Cristina Salazar Sarasua" userId="de71fb8a-ea0c-42fe-a228-bb218aebeba6" providerId="ADAL" clId="{DB5B69F3-04ED-48B4-B394-FDA7EC7DFAC5}" dt="2025-08-28T09:12:44.111" v="251"/>
          <ac:spMkLst>
            <pc:docMk/>
            <pc:sldMk cId="3766787679" sldId="2147483635"/>
            <ac:spMk id="13" creationId="{EEA5CC83-5F87-5A4E-290C-409F3C935205}"/>
          </ac:spMkLst>
        </pc:spChg>
        <pc:spChg chg="add mod">
          <ac:chgData name="Cristina Salazar Sarasua" userId="de71fb8a-ea0c-42fe-a228-bb218aebeba6" providerId="ADAL" clId="{DB5B69F3-04ED-48B4-B394-FDA7EC7DFAC5}" dt="2025-08-28T09:12:44.111" v="251"/>
          <ac:spMkLst>
            <pc:docMk/>
            <pc:sldMk cId="3766787679" sldId="2147483635"/>
            <ac:spMk id="14" creationId="{2EE567EC-A953-C69A-9605-7A70866B7F1E}"/>
          </ac:spMkLst>
        </pc:spChg>
        <pc:spChg chg="add mod">
          <ac:chgData name="Cristina Salazar Sarasua" userId="de71fb8a-ea0c-42fe-a228-bb218aebeba6" providerId="ADAL" clId="{DB5B69F3-04ED-48B4-B394-FDA7EC7DFAC5}" dt="2025-08-28T09:12:44.111" v="251"/>
          <ac:spMkLst>
            <pc:docMk/>
            <pc:sldMk cId="3766787679" sldId="2147483635"/>
            <ac:spMk id="15" creationId="{00D8B83D-6A9C-B44C-2BDA-3F2636960D30}"/>
          </ac:spMkLst>
        </pc:spChg>
        <pc:spChg chg="add mod">
          <ac:chgData name="Cristina Salazar Sarasua" userId="de71fb8a-ea0c-42fe-a228-bb218aebeba6" providerId="ADAL" clId="{DB5B69F3-04ED-48B4-B394-FDA7EC7DFAC5}" dt="2025-08-28T09:12:44.111" v="251"/>
          <ac:spMkLst>
            <pc:docMk/>
            <pc:sldMk cId="3766787679" sldId="2147483635"/>
            <ac:spMk id="16" creationId="{3928692E-A472-CCA2-6494-DF65D969910B}"/>
          </ac:spMkLst>
        </pc:spChg>
        <pc:spChg chg="add mod">
          <ac:chgData name="Cristina Salazar Sarasua" userId="de71fb8a-ea0c-42fe-a228-bb218aebeba6" providerId="ADAL" clId="{DB5B69F3-04ED-48B4-B394-FDA7EC7DFAC5}" dt="2025-08-28T09:13:33.750" v="268" actId="571"/>
          <ac:spMkLst>
            <pc:docMk/>
            <pc:sldMk cId="3766787679" sldId="2147483635"/>
            <ac:spMk id="19" creationId="{056EB9BF-81B7-6DBA-9B2F-58086010C1F7}"/>
          </ac:spMkLst>
        </pc:spChg>
        <pc:spChg chg="add mod">
          <ac:chgData name="Cristina Salazar Sarasua" userId="de71fb8a-ea0c-42fe-a228-bb218aebeba6" providerId="ADAL" clId="{DB5B69F3-04ED-48B4-B394-FDA7EC7DFAC5}" dt="2025-08-28T09:13:33.750" v="268" actId="571"/>
          <ac:spMkLst>
            <pc:docMk/>
            <pc:sldMk cId="3766787679" sldId="2147483635"/>
            <ac:spMk id="20" creationId="{3BCD4D19-1283-DB9F-F20A-569D913E910C}"/>
          </ac:spMkLst>
        </pc:spChg>
        <pc:spChg chg="add mod">
          <ac:chgData name="Cristina Salazar Sarasua" userId="de71fb8a-ea0c-42fe-a228-bb218aebeba6" providerId="ADAL" clId="{DB5B69F3-04ED-48B4-B394-FDA7EC7DFAC5}" dt="2025-08-28T09:13:33.750" v="268" actId="571"/>
          <ac:spMkLst>
            <pc:docMk/>
            <pc:sldMk cId="3766787679" sldId="2147483635"/>
            <ac:spMk id="21" creationId="{11855CAD-D736-478F-2234-20308E02B9B6}"/>
          </ac:spMkLst>
        </pc:spChg>
        <pc:spChg chg="add mod">
          <ac:chgData name="Cristina Salazar Sarasua" userId="de71fb8a-ea0c-42fe-a228-bb218aebeba6" providerId="ADAL" clId="{DB5B69F3-04ED-48B4-B394-FDA7EC7DFAC5}" dt="2025-08-28T09:13:33.750" v="268" actId="571"/>
          <ac:spMkLst>
            <pc:docMk/>
            <pc:sldMk cId="3766787679" sldId="2147483635"/>
            <ac:spMk id="23" creationId="{96B4C452-66AA-4FA8-D531-08D4CE642D07}"/>
          </ac:spMkLst>
        </pc:spChg>
        <pc:spChg chg="add mod">
          <ac:chgData name="Cristina Salazar Sarasua" userId="de71fb8a-ea0c-42fe-a228-bb218aebeba6" providerId="ADAL" clId="{DB5B69F3-04ED-48B4-B394-FDA7EC7DFAC5}" dt="2025-08-28T09:13:33.750" v="268" actId="571"/>
          <ac:spMkLst>
            <pc:docMk/>
            <pc:sldMk cId="3766787679" sldId="2147483635"/>
            <ac:spMk id="24" creationId="{71835EC9-07F7-7AFA-E043-8E46D49B6349}"/>
          </ac:spMkLst>
        </pc:spChg>
        <pc:spChg chg="add mod">
          <ac:chgData name="Cristina Salazar Sarasua" userId="de71fb8a-ea0c-42fe-a228-bb218aebeba6" providerId="ADAL" clId="{DB5B69F3-04ED-48B4-B394-FDA7EC7DFAC5}" dt="2025-08-28T09:13:43.872" v="285" actId="20577"/>
          <ac:spMkLst>
            <pc:docMk/>
            <pc:sldMk cId="3766787679" sldId="2147483635"/>
            <ac:spMk id="25" creationId="{F7354A02-CB3F-7958-B716-A1F6827DE17C}"/>
          </ac:spMkLst>
        </pc:spChg>
        <pc:spChg chg="mod">
          <ac:chgData name="Cristina Salazar Sarasua" userId="de71fb8a-ea0c-42fe-a228-bb218aebeba6" providerId="ADAL" clId="{DB5B69F3-04ED-48B4-B394-FDA7EC7DFAC5}" dt="2025-08-28T09:13:49.782" v="286"/>
          <ac:spMkLst>
            <pc:docMk/>
            <pc:sldMk cId="3766787679" sldId="2147483635"/>
            <ac:spMk id="26" creationId="{A23865B4-EA9B-562A-817E-F7B1C5C53394}"/>
          </ac:spMkLst>
        </pc:spChg>
        <pc:spChg chg="add mod">
          <ac:chgData name="Cristina Salazar Sarasua" userId="de71fb8a-ea0c-42fe-a228-bb218aebeba6" providerId="ADAL" clId="{DB5B69F3-04ED-48B4-B394-FDA7EC7DFAC5}" dt="2025-08-28T09:13:50.634" v="287"/>
          <ac:spMkLst>
            <pc:docMk/>
            <pc:sldMk cId="3766787679" sldId="2147483635"/>
            <ac:spMk id="27" creationId="{FAF0BB01-634C-BA8B-CE95-C2460E161F31}"/>
          </ac:spMkLst>
        </pc:spChg>
        <pc:spChg chg="add mod">
          <ac:chgData name="Cristina Salazar Sarasua" userId="de71fb8a-ea0c-42fe-a228-bb218aebeba6" providerId="ADAL" clId="{DB5B69F3-04ED-48B4-B394-FDA7EC7DFAC5}" dt="2025-08-28T09:13:51.630" v="288"/>
          <ac:spMkLst>
            <pc:docMk/>
            <pc:sldMk cId="3766787679" sldId="2147483635"/>
            <ac:spMk id="28" creationId="{11A2FBD7-FDA2-4040-B00C-EA0A74763959}"/>
          </ac:spMkLst>
        </pc:spChg>
        <pc:spChg chg="add mod">
          <ac:chgData name="Cristina Salazar Sarasua" userId="de71fb8a-ea0c-42fe-a228-bb218aebeba6" providerId="ADAL" clId="{DB5B69F3-04ED-48B4-B394-FDA7EC7DFAC5}" dt="2025-08-28T09:13:52.671" v="289"/>
          <ac:spMkLst>
            <pc:docMk/>
            <pc:sldMk cId="3766787679" sldId="2147483635"/>
            <ac:spMk id="29" creationId="{DED63A35-1195-8E03-4E09-A146B8C85DEC}"/>
          </ac:spMkLst>
        </pc:spChg>
        <pc:spChg chg="add mod">
          <ac:chgData name="Cristina Salazar Sarasua" userId="de71fb8a-ea0c-42fe-a228-bb218aebeba6" providerId="ADAL" clId="{DB5B69F3-04ED-48B4-B394-FDA7EC7DFAC5}" dt="2025-08-28T09:13:53.641" v="290"/>
          <ac:spMkLst>
            <pc:docMk/>
            <pc:sldMk cId="3766787679" sldId="2147483635"/>
            <ac:spMk id="30" creationId="{3DD0870B-539C-57CF-3910-2FD7CBC76EF0}"/>
          </ac:spMkLst>
        </pc:spChg>
      </pc:sldChg>
      <pc:sldMasterChg chg="modSldLayout">
        <pc:chgData name="Cristina Salazar Sarasua" userId="de71fb8a-ea0c-42fe-a228-bb218aebeba6" providerId="ADAL" clId="{DB5B69F3-04ED-48B4-B394-FDA7EC7DFAC5}" dt="2025-08-28T09:11:42.669" v="243" actId="735"/>
        <pc:sldMasterMkLst>
          <pc:docMk/>
          <pc:sldMasterMk cId="3151710998" sldId="2147483664"/>
        </pc:sldMasterMkLst>
        <pc:sldLayoutChg chg="modSp">
          <pc:chgData name="Cristina Salazar Sarasua" userId="de71fb8a-ea0c-42fe-a228-bb218aebeba6" providerId="ADAL" clId="{DB5B69F3-04ED-48B4-B394-FDA7EC7DFAC5}" dt="2025-08-28T09:11:42.669" v="243" actId="735"/>
          <pc:sldLayoutMkLst>
            <pc:docMk/>
            <pc:sldMasterMk cId="3151710998" sldId="2147483664"/>
            <pc:sldLayoutMk cId="2689775647" sldId="2147483665"/>
          </pc:sldLayoutMkLst>
        </pc:sldLayoutChg>
      </pc:sldMasterChg>
    </pc:docChg>
  </pc:docChgLst>
  <pc:docChgLst>
    <pc:chgData name="Maria Arellano Prieto" userId="S::marellap@emeal.nttdata.com::c0061d6c-9777-42a2-8650-a9c1179a6373" providerId="AD" clId="Web-{980566A4-2A9B-F461-26CA-714E23E5713F}"/>
    <pc:docChg chg="modSld">
      <pc:chgData name="Maria Arellano Prieto" userId="S::marellap@emeal.nttdata.com::c0061d6c-9777-42a2-8650-a9c1179a6373" providerId="AD" clId="Web-{980566A4-2A9B-F461-26CA-714E23E5713F}" dt="2025-08-29T05:50:29.774" v="10" actId="20577"/>
      <pc:docMkLst>
        <pc:docMk/>
      </pc:docMkLst>
      <pc:sldChg chg="modSp">
        <pc:chgData name="Maria Arellano Prieto" userId="S::marellap@emeal.nttdata.com::c0061d6c-9777-42a2-8650-a9c1179a6373" providerId="AD" clId="Web-{980566A4-2A9B-F461-26CA-714E23E5713F}" dt="2025-08-29T05:50:29.774" v="10" actId="20577"/>
        <pc:sldMkLst>
          <pc:docMk/>
          <pc:sldMk cId="2108729141" sldId="322"/>
        </pc:sldMkLst>
        <pc:spChg chg="mod">
          <ac:chgData name="Maria Arellano Prieto" userId="S::marellap@emeal.nttdata.com::c0061d6c-9777-42a2-8650-a9c1179a6373" providerId="AD" clId="Web-{980566A4-2A9B-F461-26CA-714E23E5713F}" dt="2025-08-29T05:50:29.774" v="10" actId="20577"/>
          <ac:spMkLst>
            <pc:docMk/>
            <pc:sldMk cId="2108729141" sldId="322"/>
            <ac:spMk id="2" creationId="{8DC031AD-0857-C11C-7D50-BC1BD253EBB8}"/>
          </ac:spMkLst>
        </pc:spChg>
      </pc:sldChg>
    </pc:docChg>
  </pc:docChgLst>
  <pc:docChgLst>
    <pc:chgData name="Maria Arellano Prieto" userId="c0061d6c-9777-42a2-8650-a9c1179a6373" providerId="ADAL" clId="{CA622799-FD2B-4016-84D5-76877CBC58BC}"/>
    <pc:docChg chg="undo custSel addSld delSld modSld sldOrd modSection">
      <pc:chgData name="Maria Arellano Prieto" userId="c0061d6c-9777-42a2-8650-a9c1179a6373" providerId="ADAL" clId="{CA622799-FD2B-4016-84D5-76877CBC58BC}" dt="2025-08-29T05:55:07.528" v="668" actId="20577"/>
      <pc:docMkLst>
        <pc:docMk/>
      </pc:docMkLst>
      <pc:sldChg chg="modSp mod">
        <pc:chgData name="Maria Arellano Prieto" userId="c0061d6c-9777-42a2-8650-a9c1179a6373" providerId="ADAL" clId="{CA622799-FD2B-4016-84D5-76877CBC58BC}" dt="2025-08-29T05:52:00.573" v="603" actId="20577"/>
        <pc:sldMkLst>
          <pc:docMk/>
          <pc:sldMk cId="2233428375" sldId="258"/>
        </pc:sldMkLst>
        <pc:spChg chg="mod">
          <ac:chgData name="Maria Arellano Prieto" userId="c0061d6c-9777-42a2-8650-a9c1179a6373" providerId="ADAL" clId="{CA622799-FD2B-4016-84D5-76877CBC58BC}" dt="2025-08-29T05:52:00.573" v="603" actId="20577"/>
          <ac:spMkLst>
            <pc:docMk/>
            <pc:sldMk cId="2233428375" sldId="258"/>
            <ac:spMk id="2" creationId="{17FBA7E4-B4E8-5277-69C0-8E0ECA3DA897}"/>
          </ac:spMkLst>
        </pc:spChg>
        <pc:spChg chg="mod">
          <ac:chgData name="Maria Arellano Prieto" userId="c0061d6c-9777-42a2-8650-a9c1179a6373" providerId="ADAL" clId="{CA622799-FD2B-4016-84D5-76877CBC58BC}" dt="2025-08-27T13:28:59.369" v="508" actId="20577"/>
          <ac:spMkLst>
            <pc:docMk/>
            <pc:sldMk cId="2233428375" sldId="258"/>
            <ac:spMk id="3" creationId="{AD39A653-423B-6C20-590B-5E03D69A842C}"/>
          </ac:spMkLst>
        </pc:spChg>
      </pc:sldChg>
      <pc:sldChg chg="modSp mod">
        <pc:chgData name="Maria Arellano Prieto" userId="c0061d6c-9777-42a2-8650-a9c1179a6373" providerId="ADAL" clId="{CA622799-FD2B-4016-84D5-76877CBC58BC}" dt="2025-08-27T13:37:13.738" v="569" actId="20577"/>
        <pc:sldMkLst>
          <pc:docMk/>
          <pc:sldMk cId="974899107" sldId="264"/>
        </pc:sldMkLst>
        <pc:spChg chg="mod">
          <ac:chgData name="Maria Arellano Prieto" userId="c0061d6c-9777-42a2-8650-a9c1179a6373" providerId="ADAL" clId="{CA622799-FD2B-4016-84D5-76877CBC58BC}" dt="2025-08-27T13:37:13.738" v="569" actId="20577"/>
          <ac:spMkLst>
            <pc:docMk/>
            <pc:sldMk cId="974899107" sldId="264"/>
            <ac:spMk id="2" creationId="{0691FD79-A4C8-7E09-2E03-95E9A79C800A}"/>
          </ac:spMkLst>
        </pc:spChg>
      </pc:sldChg>
      <pc:sldChg chg="modSp">
        <pc:chgData name="Maria Arellano Prieto" userId="c0061d6c-9777-42a2-8650-a9c1179a6373" providerId="ADAL" clId="{CA622799-FD2B-4016-84D5-76877CBC58BC}" dt="2025-08-27T13:32:59.213" v="536"/>
        <pc:sldMkLst>
          <pc:docMk/>
          <pc:sldMk cId="555349251" sldId="268"/>
        </pc:sldMkLst>
        <pc:spChg chg="mod">
          <ac:chgData name="Maria Arellano Prieto" userId="c0061d6c-9777-42a2-8650-a9c1179a6373" providerId="ADAL" clId="{CA622799-FD2B-4016-84D5-76877CBC58BC}" dt="2025-08-27T13:32:59.213" v="536"/>
          <ac:spMkLst>
            <pc:docMk/>
            <pc:sldMk cId="555349251" sldId="268"/>
            <ac:spMk id="2" creationId="{2C58F8E4-5776-F0A2-09A3-D5759931EB13}"/>
          </ac:spMkLst>
        </pc:spChg>
      </pc:sldChg>
      <pc:sldChg chg="ord">
        <pc:chgData name="Maria Arellano Prieto" userId="c0061d6c-9777-42a2-8650-a9c1179a6373" providerId="ADAL" clId="{CA622799-FD2B-4016-84D5-76877CBC58BC}" dt="2025-08-27T13:08:29.626" v="9"/>
        <pc:sldMkLst>
          <pc:docMk/>
          <pc:sldMk cId="3551539107" sldId="274"/>
        </pc:sldMkLst>
      </pc:sldChg>
      <pc:sldChg chg="ord">
        <pc:chgData name="Maria Arellano Prieto" userId="c0061d6c-9777-42a2-8650-a9c1179a6373" providerId="ADAL" clId="{CA622799-FD2B-4016-84D5-76877CBC58BC}" dt="2025-08-27T13:08:24.681" v="7"/>
        <pc:sldMkLst>
          <pc:docMk/>
          <pc:sldMk cId="2207982385" sldId="275"/>
        </pc:sldMkLst>
      </pc:sldChg>
      <pc:sldChg chg="del">
        <pc:chgData name="Maria Arellano Prieto" userId="c0061d6c-9777-42a2-8650-a9c1179a6373" providerId="ADAL" clId="{CA622799-FD2B-4016-84D5-76877CBC58BC}" dt="2025-08-27T13:08:52.595" v="15" actId="47"/>
        <pc:sldMkLst>
          <pc:docMk/>
          <pc:sldMk cId="2352438778" sldId="276"/>
        </pc:sldMkLst>
      </pc:sldChg>
      <pc:sldChg chg="del">
        <pc:chgData name="Maria Arellano Prieto" userId="c0061d6c-9777-42a2-8650-a9c1179a6373" providerId="ADAL" clId="{CA622799-FD2B-4016-84D5-76877CBC58BC}" dt="2025-08-27T13:08:54.045" v="16" actId="47"/>
        <pc:sldMkLst>
          <pc:docMk/>
          <pc:sldMk cId="3745483334" sldId="277"/>
        </pc:sldMkLst>
      </pc:sldChg>
      <pc:sldChg chg="add del">
        <pc:chgData name="Maria Arellano Prieto" userId="c0061d6c-9777-42a2-8650-a9c1179a6373" providerId="ADAL" clId="{CA622799-FD2B-4016-84D5-76877CBC58BC}" dt="2025-08-27T13:08:42.296" v="12" actId="47"/>
        <pc:sldMkLst>
          <pc:docMk/>
          <pc:sldMk cId="3239417594" sldId="278"/>
        </pc:sldMkLst>
      </pc:sldChg>
      <pc:sldChg chg="ord">
        <pc:chgData name="Maria Arellano Prieto" userId="c0061d6c-9777-42a2-8650-a9c1179a6373" providerId="ADAL" clId="{CA622799-FD2B-4016-84D5-76877CBC58BC}" dt="2025-08-27T13:08:49.871" v="14"/>
        <pc:sldMkLst>
          <pc:docMk/>
          <pc:sldMk cId="3138301060" sldId="279"/>
        </pc:sldMkLst>
      </pc:sldChg>
      <pc:sldChg chg="del">
        <pc:chgData name="Maria Arellano Prieto" userId="c0061d6c-9777-42a2-8650-a9c1179a6373" providerId="ADAL" clId="{CA622799-FD2B-4016-84D5-76877CBC58BC}" dt="2025-08-27T13:08:55.897" v="17" actId="47"/>
        <pc:sldMkLst>
          <pc:docMk/>
          <pc:sldMk cId="35784929" sldId="280"/>
        </pc:sldMkLst>
      </pc:sldChg>
      <pc:sldChg chg="modSp mod">
        <pc:chgData name="Maria Arellano Prieto" userId="c0061d6c-9777-42a2-8650-a9c1179a6373" providerId="ADAL" clId="{CA622799-FD2B-4016-84D5-76877CBC58BC}" dt="2025-08-27T13:10:19.435" v="118" actId="20577"/>
        <pc:sldMkLst>
          <pc:docMk/>
          <pc:sldMk cId="3659414562" sldId="282"/>
        </pc:sldMkLst>
        <pc:spChg chg="mod">
          <ac:chgData name="Maria Arellano Prieto" userId="c0061d6c-9777-42a2-8650-a9c1179a6373" providerId="ADAL" clId="{CA622799-FD2B-4016-84D5-76877CBC58BC}" dt="2025-08-27T13:10:19.435" v="118" actId="20577"/>
          <ac:spMkLst>
            <pc:docMk/>
            <pc:sldMk cId="3659414562" sldId="282"/>
            <ac:spMk id="2" creationId="{E8DFA721-BADD-A2CC-E779-2AAD2395842B}"/>
          </ac:spMkLst>
        </pc:spChg>
        <pc:spChg chg="mod">
          <ac:chgData name="Maria Arellano Prieto" userId="c0061d6c-9777-42a2-8650-a9c1179a6373" providerId="ADAL" clId="{CA622799-FD2B-4016-84D5-76877CBC58BC}" dt="2025-08-27T13:09:52.926" v="35" actId="20577"/>
          <ac:spMkLst>
            <pc:docMk/>
            <pc:sldMk cId="3659414562" sldId="282"/>
            <ac:spMk id="3" creationId="{47C0D041-672F-B7A9-1B81-8E0E5C8E9ACC}"/>
          </ac:spMkLst>
        </pc:spChg>
      </pc:sldChg>
      <pc:sldChg chg="modSp mod">
        <pc:chgData name="Maria Arellano Prieto" userId="c0061d6c-9777-42a2-8650-a9c1179a6373" providerId="ADAL" clId="{CA622799-FD2B-4016-84D5-76877CBC58BC}" dt="2025-08-27T13:11:28.166" v="183" actId="20577"/>
        <pc:sldMkLst>
          <pc:docMk/>
          <pc:sldMk cId="3513558020" sldId="286"/>
        </pc:sldMkLst>
        <pc:spChg chg="mod">
          <ac:chgData name="Maria Arellano Prieto" userId="c0061d6c-9777-42a2-8650-a9c1179a6373" providerId="ADAL" clId="{CA622799-FD2B-4016-84D5-76877CBC58BC}" dt="2025-08-27T13:11:28.166" v="183" actId="20577"/>
          <ac:spMkLst>
            <pc:docMk/>
            <pc:sldMk cId="3513558020" sldId="286"/>
            <ac:spMk id="2" creationId="{14629347-4005-C0CA-3BA4-CA6BDF8E46AF}"/>
          </ac:spMkLst>
        </pc:spChg>
        <pc:spChg chg="mod">
          <ac:chgData name="Maria Arellano Prieto" userId="c0061d6c-9777-42a2-8650-a9c1179a6373" providerId="ADAL" clId="{CA622799-FD2B-4016-84D5-76877CBC58BC}" dt="2025-08-27T13:10:44.428" v="140" actId="20577"/>
          <ac:spMkLst>
            <pc:docMk/>
            <pc:sldMk cId="3513558020" sldId="286"/>
            <ac:spMk id="3" creationId="{666DA4A7-4B27-F720-BF3F-21565CD0C1E9}"/>
          </ac:spMkLst>
        </pc:spChg>
      </pc:sldChg>
      <pc:sldChg chg="modSp mod">
        <pc:chgData name="Maria Arellano Prieto" userId="c0061d6c-9777-42a2-8650-a9c1179a6373" providerId="ADAL" clId="{CA622799-FD2B-4016-84D5-76877CBC58BC}" dt="2025-08-27T13:12:10.626" v="251" actId="20577"/>
        <pc:sldMkLst>
          <pc:docMk/>
          <pc:sldMk cId="2225191457" sldId="301"/>
        </pc:sldMkLst>
        <pc:spChg chg="mod">
          <ac:chgData name="Maria Arellano Prieto" userId="c0061d6c-9777-42a2-8650-a9c1179a6373" providerId="ADAL" clId="{CA622799-FD2B-4016-84D5-76877CBC58BC}" dt="2025-08-27T13:11:56.148" v="231" actId="20577"/>
          <ac:spMkLst>
            <pc:docMk/>
            <pc:sldMk cId="2225191457" sldId="301"/>
            <ac:spMk id="2" creationId="{3916E356-6A98-9219-EA0F-33A2B44EC0EA}"/>
          </ac:spMkLst>
        </pc:spChg>
        <pc:spChg chg="mod">
          <ac:chgData name="Maria Arellano Prieto" userId="c0061d6c-9777-42a2-8650-a9c1179a6373" providerId="ADAL" clId="{CA622799-FD2B-4016-84D5-76877CBC58BC}" dt="2025-08-27T13:12:10.626" v="251" actId="20577"/>
          <ac:spMkLst>
            <pc:docMk/>
            <pc:sldMk cId="2225191457" sldId="301"/>
            <ac:spMk id="3" creationId="{46733A37-D6E7-681D-1B13-0CA3FD50B620}"/>
          </ac:spMkLst>
        </pc:spChg>
      </pc:sldChg>
      <pc:sldChg chg="modSp mod">
        <pc:chgData name="Maria Arellano Prieto" userId="c0061d6c-9777-42a2-8650-a9c1179a6373" providerId="ADAL" clId="{CA622799-FD2B-4016-84D5-76877CBC58BC}" dt="2025-08-27T13:12:37.751" v="293" actId="20577"/>
        <pc:sldMkLst>
          <pc:docMk/>
          <pc:sldMk cId="4085729522" sldId="302"/>
        </pc:sldMkLst>
        <pc:spChg chg="mod">
          <ac:chgData name="Maria Arellano Prieto" userId="c0061d6c-9777-42a2-8650-a9c1179a6373" providerId="ADAL" clId="{CA622799-FD2B-4016-84D5-76877CBC58BC}" dt="2025-08-27T13:12:33.276" v="278" actId="20577"/>
          <ac:spMkLst>
            <pc:docMk/>
            <pc:sldMk cId="4085729522" sldId="302"/>
            <ac:spMk id="2" creationId="{6C357AF7-BA85-6A21-3009-EAA38DBB246A}"/>
          </ac:spMkLst>
        </pc:spChg>
        <pc:spChg chg="mod">
          <ac:chgData name="Maria Arellano Prieto" userId="c0061d6c-9777-42a2-8650-a9c1179a6373" providerId="ADAL" clId="{CA622799-FD2B-4016-84D5-76877CBC58BC}" dt="2025-08-27T13:12:37.751" v="293" actId="20577"/>
          <ac:spMkLst>
            <pc:docMk/>
            <pc:sldMk cId="4085729522" sldId="302"/>
            <ac:spMk id="3" creationId="{D67B029C-5FF3-C5B3-4DFA-A2DD5CF95817}"/>
          </ac:spMkLst>
        </pc:spChg>
      </pc:sldChg>
      <pc:sldChg chg="modSp mod">
        <pc:chgData name="Maria Arellano Prieto" userId="c0061d6c-9777-42a2-8650-a9c1179a6373" providerId="ADAL" clId="{CA622799-FD2B-4016-84D5-76877CBC58BC}" dt="2025-08-27T13:13:09.530" v="346" actId="20577"/>
        <pc:sldMkLst>
          <pc:docMk/>
          <pc:sldMk cId="2872873464" sldId="303"/>
        </pc:sldMkLst>
        <pc:spChg chg="mod">
          <ac:chgData name="Maria Arellano Prieto" userId="c0061d6c-9777-42a2-8650-a9c1179a6373" providerId="ADAL" clId="{CA622799-FD2B-4016-84D5-76877CBC58BC}" dt="2025-08-27T13:12:59.306" v="324" actId="20577"/>
          <ac:spMkLst>
            <pc:docMk/>
            <pc:sldMk cId="2872873464" sldId="303"/>
            <ac:spMk id="2" creationId="{8DCFEABA-5BD6-0755-8658-3D0BFB6C478D}"/>
          </ac:spMkLst>
        </pc:spChg>
        <pc:spChg chg="mod">
          <ac:chgData name="Maria Arellano Prieto" userId="c0061d6c-9777-42a2-8650-a9c1179a6373" providerId="ADAL" clId="{CA622799-FD2B-4016-84D5-76877CBC58BC}" dt="2025-08-27T13:13:09.530" v="346" actId="20577"/>
          <ac:spMkLst>
            <pc:docMk/>
            <pc:sldMk cId="2872873464" sldId="303"/>
            <ac:spMk id="3" creationId="{95D5A25C-AA5A-52AF-E1E6-971B211D4E39}"/>
          </ac:spMkLst>
        </pc:spChg>
      </pc:sldChg>
      <pc:sldChg chg="del">
        <pc:chgData name="Maria Arellano Prieto" userId="c0061d6c-9777-42a2-8650-a9c1179a6373" providerId="ADAL" clId="{CA622799-FD2B-4016-84D5-76877CBC58BC}" dt="2025-08-27T13:07:06.626" v="5" actId="47"/>
        <pc:sldMkLst>
          <pc:docMk/>
          <pc:sldMk cId="835128826" sldId="305"/>
        </pc:sldMkLst>
      </pc:sldChg>
      <pc:sldChg chg="del">
        <pc:chgData name="Maria Arellano Prieto" userId="c0061d6c-9777-42a2-8650-a9c1179a6373" providerId="ADAL" clId="{CA622799-FD2B-4016-84D5-76877CBC58BC}" dt="2025-08-27T13:13:31.020" v="347" actId="47"/>
        <pc:sldMkLst>
          <pc:docMk/>
          <pc:sldMk cId="3881639544" sldId="306"/>
        </pc:sldMkLst>
      </pc:sldChg>
      <pc:sldChg chg="del">
        <pc:chgData name="Maria Arellano Prieto" userId="c0061d6c-9777-42a2-8650-a9c1179a6373" providerId="ADAL" clId="{CA622799-FD2B-4016-84D5-76877CBC58BC}" dt="2025-08-27T13:06:57.515" v="3" actId="47"/>
        <pc:sldMkLst>
          <pc:docMk/>
          <pc:sldMk cId="3991156410" sldId="307"/>
        </pc:sldMkLst>
      </pc:sldChg>
      <pc:sldChg chg="del">
        <pc:chgData name="Maria Arellano Prieto" userId="c0061d6c-9777-42a2-8650-a9c1179a6373" providerId="ADAL" clId="{CA622799-FD2B-4016-84D5-76877CBC58BC}" dt="2025-08-27T13:07:01.016" v="4" actId="47"/>
        <pc:sldMkLst>
          <pc:docMk/>
          <pc:sldMk cId="2615898676" sldId="308"/>
        </pc:sldMkLst>
      </pc:sldChg>
      <pc:sldChg chg="add del">
        <pc:chgData name="Maria Arellano Prieto" userId="c0061d6c-9777-42a2-8650-a9c1179a6373" providerId="ADAL" clId="{CA622799-FD2B-4016-84D5-76877CBC58BC}" dt="2025-08-27T13:13:34.759" v="349" actId="47"/>
        <pc:sldMkLst>
          <pc:docMk/>
          <pc:sldMk cId="3593258861" sldId="309"/>
        </pc:sldMkLst>
      </pc:sldChg>
      <pc:sldChg chg="del">
        <pc:chgData name="Maria Arellano Prieto" userId="c0061d6c-9777-42a2-8650-a9c1179a6373" providerId="ADAL" clId="{CA622799-FD2B-4016-84D5-76877CBC58BC}" dt="2025-08-27T13:06:54.232" v="2" actId="47"/>
        <pc:sldMkLst>
          <pc:docMk/>
          <pc:sldMk cId="975893566" sldId="310"/>
        </pc:sldMkLst>
      </pc:sldChg>
      <pc:sldChg chg="del">
        <pc:chgData name="Maria Arellano Prieto" userId="c0061d6c-9777-42a2-8650-a9c1179a6373" providerId="ADAL" clId="{CA622799-FD2B-4016-84D5-76877CBC58BC}" dt="2025-08-27T13:06:45.720" v="1" actId="47"/>
        <pc:sldMkLst>
          <pc:docMk/>
          <pc:sldMk cId="3403159311" sldId="311"/>
        </pc:sldMkLst>
      </pc:sldChg>
      <pc:sldChg chg="del">
        <pc:chgData name="Maria Arellano Prieto" userId="c0061d6c-9777-42a2-8650-a9c1179a6373" providerId="ADAL" clId="{CA622799-FD2B-4016-84D5-76877CBC58BC}" dt="2025-08-27T13:06:44.571" v="0" actId="47"/>
        <pc:sldMkLst>
          <pc:docMk/>
          <pc:sldMk cId="1943924703" sldId="312"/>
        </pc:sldMkLst>
      </pc:sldChg>
      <pc:sldChg chg="modSp">
        <pc:chgData name="Maria Arellano Prieto" userId="c0061d6c-9777-42a2-8650-a9c1179a6373" providerId="ADAL" clId="{CA622799-FD2B-4016-84D5-76877CBC58BC}" dt="2025-08-27T13:32:59.213" v="536"/>
        <pc:sldMkLst>
          <pc:docMk/>
          <pc:sldMk cId="488931282" sldId="316"/>
        </pc:sldMkLst>
        <pc:spChg chg="mod">
          <ac:chgData name="Maria Arellano Prieto" userId="c0061d6c-9777-42a2-8650-a9c1179a6373" providerId="ADAL" clId="{CA622799-FD2B-4016-84D5-76877CBC58BC}" dt="2025-08-27T13:32:59.213" v="536"/>
          <ac:spMkLst>
            <pc:docMk/>
            <pc:sldMk cId="488931282" sldId="316"/>
            <ac:spMk id="2" creationId="{1BDA0A68-44BF-A890-C34A-636D5CB0F045}"/>
          </ac:spMkLst>
        </pc:spChg>
      </pc:sldChg>
      <pc:sldChg chg="modSp">
        <pc:chgData name="Maria Arellano Prieto" userId="c0061d6c-9777-42a2-8650-a9c1179a6373" providerId="ADAL" clId="{CA622799-FD2B-4016-84D5-76877CBC58BC}" dt="2025-08-27T13:32:59.213" v="536"/>
        <pc:sldMkLst>
          <pc:docMk/>
          <pc:sldMk cId="3996464947" sldId="317"/>
        </pc:sldMkLst>
        <pc:spChg chg="mod">
          <ac:chgData name="Maria Arellano Prieto" userId="c0061d6c-9777-42a2-8650-a9c1179a6373" providerId="ADAL" clId="{CA622799-FD2B-4016-84D5-76877CBC58BC}" dt="2025-08-27T13:32:59.213" v="536"/>
          <ac:spMkLst>
            <pc:docMk/>
            <pc:sldMk cId="3996464947" sldId="317"/>
            <ac:spMk id="2" creationId="{20F9E308-1745-5E84-A0BD-E9E8A4B76312}"/>
          </ac:spMkLst>
        </pc:spChg>
      </pc:sldChg>
      <pc:sldChg chg="modSp">
        <pc:chgData name="Maria Arellano Prieto" userId="c0061d6c-9777-42a2-8650-a9c1179a6373" providerId="ADAL" clId="{CA622799-FD2B-4016-84D5-76877CBC58BC}" dt="2025-08-27T13:32:59.213" v="536"/>
        <pc:sldMkLst>
          <pc:docMk/>
          <pc:sldMk cId="1993508688" sldId="318"/>
        </pc:sldMkLst>
        <pc:spChg chg="mod">
          <ac:chgData name="Maria Arellano Prieto" userId="c0061d6c-9777-42a2-8650-a9c1179a6373" providerId="ADAL" clId="{CA622799-FD2B-4016-84D5-76877CBC58BC}" dt="2025-08-27T13:32:59.213" v="536"/>
          <ac:spMkLst>
            <pc:docMk/>
            <pc:sldMk cId="1993508688" sldId="318"/>
            <ac:spMk id="2" creationId="{9E3A2654-74CC-FF3E-AE2A-CF819E9C8C88}"/>
          </ac:spMkLst>
        </pc:spChg>
      </pc:sldChg>
      <pc:sldChg chg="modSp mod">
        <pc:chgData name="Maria Arellano Prieto" userId="c0061d6c-9777-42a2-8650-a9c1179a6373" providerId="ADAL" clId="{CA622799-FD2B-4016-84D5-76877CBC58BC}" dt="2025-08-29T05:55:07.528" v="668" actId="20577"/>
        <pc:sldMkLst>
          <pc:docMk/>
          <pc:sldMk cId="2032444006" sldId="319"/>
        </pc:sldMkLst>
        <pc:spChg chg="mod">
          <ac:chgData name="Maria Arellano Prieto" userId="c0061d6c-9777-42a2-8650-a9c1179a6373" providerId="ADAL" clId="{CA622799-FD2B-4016-84D5-76877CBC58BC}" dt="2025-08-27T13:37:51.119" v="588" actId="20577"/>
          <ac:spMkLst>
            <pc:docMk/>
            <pc:sldMk cId="2032444006" sldId="319"/>
            <ac:spMk id="2" creationId="{A6E161EB-7720-C301-87BE-6EC9C09D7D45}"/>
          </ac:spMkLst>
        </pc:spChg>
        <pc:spChg chg="mod">
          <ac:chgData name="Maria Arellano Prieto" userId="c0061d6c-9777-42a2-8650-a9c1179a6373" providerId="ADAL" clId="{CA622799-FD2B-4016-84D5-76877CBC58BC}" dt="2025-08-29T05:55:07.528" v="668" actId="20577"/>
          <ac:spMkLst>
            <pc:docMk/>
            <pc:sldMk cId="2032444006" sldId="319"/>
            <ac:spMk id="3" creationId="{D7C5AA15-A3FC-B2B1-DDA3-35E8A5BCE450}"/>
          </ac:spMkLst>
        </pc:spChg>
      </pc:sldChg>
      <pc:sldChg chg="modSp">
        <pc:chgData name="Maria Arellano Prieto" userId="c0061d6c-9777-42a2-8650-a9c1179a6373" providerId="ADAL" clId="{CA622799-FD2B-4016-84D5-76877CBC58BC}" dt="2025-08-27T13:32:59.213" v="536"/>
        <pc:sldMkLst>
          <pc:docMk/>
          <pc:sldMk cId="3279266792" sldId="320"/>
        </pc:sldMkLst>
        <pc:spChg chg="mod">
          <ac:chgData name="Maria Arellano Prieto" userId="c0061d6c-9777-42a2-8650-a9c1179a6373" providerId="ADAL" clId="{CA622799-FD2B-4016-84D5-76877CBC58BC}" dt="2025-08-27T13:32:59.213" v="536"/>
          <ac:spMkLst>
            <pc:docMk/>
            <pc:sldMk cId="3279266792" sldId="320"/>
            <ac:spMk id="2" creationId="{CFC6C4C6-4F2A-292D-498E-1F728A51949A}"/>
          </ac:spMkLst>
        </pc:spChg>
      </pc:sldChg>
      <pc:sldChg chg="modSp">
        <pc:chgData name="Maria Arellano Prieto" userId="c0061d6c-9777-42a2-8650-a9c1179a6373" providerId="ADAL" clId="{CA622799-FD2B-4016-84D5-76877CBC58BC}" dt="2025-08-27T13:32:59.213" v="536"/>
        <pc:sldMkLst>
          <pc:docMk/>
          <pc:sldMk cId="3848743293" sldId="321"/>
        </pc:sldMkLst>
        <pc:spChg chg="mod">
          <ac:chgData name="Maria Arellano Prieto" userId="c0061d6c-9777-42a2-8650-a9c1179a6373" providerId="ADAL" clId="{CA622799-FD2B-4016-84D5-76877CBC58BC}" dt="2025-08-27T13:32:59.213" v="536"/>
          <ac:spMkLst>
            <pc:docMk/>
            <pc:sldMk cId="3848743293" sldId="321"/>
            <ac:spMk id="2" creationId="{C7A24357-21C6-462C-3E2A-ED1992DE7D5B}"/>
          </ac:spMkLst>
        </pc:spChg>
      </pc:sldChg>
      <pc:sldChg chg="modSp mod">
        <pc:chgData name="Maria Arellano Prieto" userId="c0061d6c-9777-42a2-8650-a9c1179a6373" providerId="ADAL" clId="{CA622799-FD2B-4016-84D5-76877CBC58BC}" dt="2025-08-27T13:17:34.173" v="443" actId="20577"/>
        <pc:sldMkLst>
          <pc:docMk/>
          <pc:sldMk cId="2108729141" sldId="322"/>
        </pc:sldMkLst>
        <pc:spChg chg="mod">
          <ac:chgData name="Maria Arellano Prieto" userId="c0061d6c-9777-42a2-8650-a9c1179a6373" providerId="ADAL" clId="{CA622799-FD2B-4016-84D5-76877CBC58BC}" dt="2025-08-27T13:17:34.173" v="443" actId="20577"/>
          <ac:spMkLst>
            <pc:docMk/>
            <pc:sldMk cId="2108729141" sldId="322"/>
            <ac:spMk id="2" creationId="{8DC031AD-0857-C11C-7D50-BC1BD253EBB8}"/>
          </ac:spMkLst>
        </pc:spChg>
      </pc:sldChg>
      <pc:sldChg chg="modSp mod">
        <pc:chgData name="Maria Arellano Prieto" userId="c0061d6c-9777-42a2-8650-a9c1179a6373" providerId="ADAL" clId="{CA622799-FD2B-4016-84D5-76877CBC58BC}" dt="2025-08-27T13:18:13.815" v="461" actId="20577"/>
        <pc:sldMkLst>
          <pc:docMk/>
          <pc:sldMk cId="2838320651" sldId="2147483625"/>
        </pc:sldMkLst>
        <pc:spChg chg="mod">
          <ac:chgData name="Maria Arellano Prieto" userId="c0061d6c-9777-42a2-8650-a9c1179a6373" providerId="ADAL" clId="{CA622799-FD2B-4016-84D5-76877CBC58BC}" dt="2025-08-27T13:18:13.815" v="461" actId="20577"/>
          <ac:spMkLst>
            <pc:docMk/>
            <pc:sldMk cId="2838320651" sldId="2147483625"/>
            <ac:spMk id="14" creationId="{4746DFE2-429D-C190-5D40-9943D8ED8B2C}"/>
          </ac:spMkLst>
        </pc:spChg>
      </pc:sldChg>
      <pc:sldChg chg="modSp">
        <pc:chgData name="Maria Arellano Prieto" userId="c0061d6c-9777-42a2-8650-a9c1179a6373" providerId="ADAL" clId="{CA622799-FD2B-4016-84D5-76877CBC58BC}" dt="2025-08-27T13:32:59.213" v="536"/>
        <pc:sldMkLst>
          <pc:docMk/>
          <pc:sldMk cId="2061690311" sldId="2147483629"/>
        </pc:sldMkLst>
        <pc:spChg chg="mod">
          <ac:chgData name="Maria Arellano Prieto" userId="c0061d6c-9777-42a2-8650-a9c1179a6373" providerId="ADAL" clId="{CA622799-FD2B-4016-84D5-76877CBC58BC}" dt="2025-08-27T13:32:59.213" v="536"/>
          <ac:spMkLst>
            <pc:docMk/>
            <pc:sldMk cId="2061690311" sldId="2147483629"/>
            <ac:spMk id="19" creationId="{39343344-A030-9115-FC05-D3A1740D056E}"/>
          </ac:spMkLst>
        </pc:spChg>
      </pc:sldChg>
      <pc:sldChg chg="modSp mod">
        <pc:chgData name="Maria Arellano Prieto" userId="c0061d6c-9777-42a2-8650-a9c1179a6373" providerId="ADAL" clId="{CA622799-FD2B-4016-84D5-76877CBC58BC}" dt="2025-08-27T13:19:39.830" v="501" actId="20577"/>
        <pc:sldMkLst>
          <pc:docMk/>
          <pc:sldMk cId="3373030407" sldId="2147483631"/>
        </pc:sldMkLst>
        <pc:spChg chg="mod">
          <ac:chgData name="Maria Arellano Prieto" userId="c0061d6c-9777-42a2-8650-a9c1179a6373" providerId="ADAL" clId="{CA622799-FD2B-4016-84D5-76877CBC58BC}" dt="2025-08-27T13:19:39.830" v="501" actId="20577"/>
          <ac:spMkLst>
            <pc:docMk/>
            <pc:sldMk cId="3373030407" sldId="2147483631"/>
            <ac:spMk id="15" creationId="{F9552481-5630-B875-4039-F381B88157D6}"/>
          </ac:spMkLst>
        </pc:spChg>
      </pc:sldChg>
      <pc:sldChg chg="modSp mod">
        <pc:chgData name="Maria Arellano Prieto" userId="c0061d6c-9777-42a2-8650-a9c1179a6373" providerId="ADAL" clId="{CA622799-FD2B-4016-84D5-76877CBC58BC}" dt="2025-08-29T05:50:58.781" v="601" actId="20577"/>
        <pc:sldMkLst>
          <pc:docMk/>
          <pc:sldMk cId="4176251991" sldId="2147483634"/>
        </pc:sldMkLst>
        <pc:spChg chg="mod">
          <ac:chgData name="Maria Arellano Prieto" userId="c0061d6c-9777-42a2-8650-a9c1179a6373" providerId="ADAL" clId="{CA622799-FD2B-4016-84D5-76877CBC58BC}" dt="2025-08-29T05:50:58.781" v="601" actId="20577"/>
          <ac:spMkLst>
            <pc:docMk/>
            <pc:sldMk cId="4176251991" sldId="2147483634"/>
            <ac:spMk id="3" creationId="{B7A5E210-05EB-146A-24BB-447A2B90B399}"/>
          </ac:spMkLst>
        </pc:spChg>
      </pc:sldChg>
      <pc:sldChg chg="modSp mod">
        <pc:chgData name="Maria Arellano Prieto" userId="c0061d6c-9777-42a2-8650-a9c1179a6373" providerId="ADAL" clId="{CA622799-FD2B-4016-84D5-76877CBC58BC}" dt="2025-08-29T05:53:15.255" v="628" actId="1076"/>
        <pc:sldMkLst>
          <pc:docMk/>
          <pc:sldMk cId="3766787679" sldId="2147483635"/>
        </pc:sldMkLst>
        <pc:spChg chg="mod">
          <ac:chgData name="Maria Arellano Prieto" userId="c0061d6c-9777-42a2-8650-a9c1179a6373" providerId="ADAL" clId="{CA622799-FD2B-4016-84D5-76877CBC58BC}" dt="2025-08-29T05:53:15.255" v="628" actId="1076"/>
          <ac:spMkLst>
            <pc:docMk/>
            <pc:sldMk cId="3766787679" sldId="2147483635"/>
            <ac:spMk id="9" creationId="{BABBE669-3C5B-5AEA-59E5-797F4A112D02}"/>
          </ac:spMkLst>
        </pc:spChg>
        <pc:spChg chg="mod">
          <ac:chgData name="Maria Arellano Prieto" userId="c0061d6c-9777-42a2-8650-a9c1179a6373" providerId="ADAL" clId="{CA622799-FD2B-4016-84D5-76877CBC58BC}" dt="2025-08-29T05:53:15.255" v="628" actId="1076"/>
          <ac:spMkLst>
            <pc:docMk/>
            <pc:sldMk cId="3766787679" sldId="2147483635"/>
            <ac:spMk id="10" creationId="{6225EA39-0BBA-36A6-D4C2-C8F33DC0741A}"/>
          </ac:spMkLst>
        </pc:spChg>
      </pc:sldChg>
      <pc:sldChg chg="add del">
        <pc:chgData name="Maria Arellano Prieto" userId="c0061d6c-9777-42a2-8650-a9c1179a6373" providerId="ADAL" clId="{CA622799-FD2B-4016-84D5-76877CBC58BC}" dt="2025-08-29T05:54:29.766" v="630" actId="47"/>
        <pc:sldMkLst>
          <pc:docMk/>
          <pc:sldMk cId="3408068491" sldId="2147483636"/>
        </pc:sldMkLst>
      </pc:sldChg>
    </pc:docChg>
  </pc:docChgLst>
  <pc:docChgLst>
    <pc:chgData name="Cristina Salazar Sarasua" userId="de71fb8a-ea0c-42fe-a228-bb218aebeba6" providerId="ADAL" clId="{A5B37564-9B56-4830-8F37-FE1D4FD1FC43}"/>
    <pc:docChg chg="undo redo custSel addSld delSld modSld modMainMaster modSection">
      <pc:chgData name="Cristina Salazar Sarasua" userId="de71fb8a-ea0c-42fe-a228-bb218aebeba6" providerId="ADAL" clId="{A5B37564-9B56-4830-8F37-FE1D4FD1FC43}" dt="2025-08-27T10:55:16.847" v="697" actId="20577"/>
      <pc:docMkLst>
        <pc:docMk/>
      </pc:docMkLst>
      <pc:sldChg chg="delSp modSp mod">
        <pc:chgData name="Cristina Salazar Sarasua" userId="de71fb8a-ea0c-42fe-a228-bb218aebeba6" providerId="ADAL" clId="{A5B37564-9B56-4830-8F37-FE1D4FD1FC43}" dt="2025-08-27T10:35:20.842" v="112" actId="14100"/>
        <pc:sldMkLst>
          <pc:docMk/>
          <pc:sldMk cId="1104937781" sldId="315"/>
        </pc:sldMkLst>
        <pc:spChg chg="mod">
          <ac:chgData name="Cristina Salazar Sarasua" userId="de71fb8a-ea0c-42fe-a228-bb218aebeba6" providerId="ADAL" clId="{A5B37564-9B56-4830-8F37-FE1D4FD1FC43}" dt="2025-08-27T10:35:20.842" v="112" actId="14100"/>
          <ac:spMkLst>
            <pc:docMk/>
            <pc:sldMk cId="1104937781" sldId="315"/>
            <ac:spMk id="3" creationId="{A51CE285-DD3F-6910-D559-8AA66E70B473}"/>
          </ac:spMkLst>
        </pc:spChg>
        <pc:spChg chg="mod">
          <ac:chgData name="Cristina Salazar Sarasua" userId="de71fb8a-ea0c-42fe-a228-bb218aebeba6" providerId="ADAL" clId="{A5B37564-9B56-4830-8F37-FE1D4FD1FC43}" dt="2025-08-27T10:35:20.842" v="112" actId="14100"/>
          <ac:spMkLst>
            <pc:docMk/>
            <pc:sldMk cId="1104937781" sldId="315"/>
            <ac:spMk id="4" creationId="{77C84A57-EA41-192E-4A04-0C3663563C69}"/>
          </ac:spMkLst>
        </pc:spChg>
        <pc:spChg chg="mod">
          <ac:chgData name="Cristina Salazar Sarasua" userId="de71fb8a-ea0c-42fe-a228-bb218aebeba6" providerId="ADAL" clId="{A5B37564-9B56-4830-8F37-FE1D4FD1FC43}" dt="2025-08-27T10:35:20.842" v="112" actId="14100"/>
          <ac:spMkLst>
            <pc:docMk/>
            <pc:sldMk cId="1104937781" sldId="315"/>
            <ac:spMk id="5" creationId="{797E9E89-4736-472D-6A04-ED54AC4F63E6}"/>
          </ac:spMkLst>
        </pc:spChg>
        <pc:spChg chg="mod">
          <ac:chgData name="Cristina Salazar Sarasua" userId="de71fb8a-ea0c-42fe-a228-bb218aebeba6" providerId="ADAL" clId="{A5B37564-9B56-4830-8F37-FE1D4FD1FC43}" dt="2025-08-27T10:35:20.842" v="112" actId="14100"/>
          <ac:spMkLst>
            <pc:docMk/>
            <pc:sldMk cId="1104937781" sldId="315"/>
            <ac:spMk id="6" creationId="{CCE1BD9D-A23B-68E7-1886-5656341B48F2}"/>
          </ac:spMkLst>
        </pc:spChg>
      </pc:sldChg>
      <pc:sldChg chg="del">
        <pc:chgData name="Cristina Salazar Sarasua" userId="de71fb8a-ea0c-42fe-a228-bb218aebeba6" providerId="ADAL" clId="{A5B37564-9B56-4830-8F37-FE1D4FD1FC43}" dt="2025-08-27T10:24:15.258" v="26" actId="47"/>
        <pc:sldMkLst>
          <pc:docMk/>
          <pc:sldMk cId="2360779891" sldId="323"/>
        </pc:sldMkLst>
      </pc:sldChg>
      <pc:sldChg chg="delSp modSp add mod">
        <pc:chgData name="Cristina Salazar Sarasua" userId="de71fb8a-ea0c-42fe-a228-bb218aebeba6" providerId="ADAL" clId="{A5B37564-9B56-4830-8F37-FE1D4FD1FC43}" dt="2025-08-27T10:23:00.970" v="22" actId="478"/>
        <pc:sldMkLst>
          <pc:docMk/>
          <pc:sldMk cId="2838320651" sldId="2147483625"/>
        </pc:sldMkLst>
        <pc:spChg chg="mod">
          <ac:chgData name="Cristina Salazar Sarasua" userId="de71fb8a-ea0c-42fe-a228-bb218aebeba6" providerId="ADAL" clId="{A5B37564-9B56-4830-8F37-FE1D4FD1FC43}" dt="2025-08-27T10:22:58.668" v="21" actId="20577"/>
          <ac:spMkLst>
            <pc:docMk/>
            <pc:sldMk cId="2838320651" sldId="2147483625"/>
            <ac:spMk id="14" creationId="{4746DFE2-429D-C190-5D40-9943D8ED8B2C}"/>
          </ac:spMkLst>
        </pc:spChg>
      </pc:sldChg>
      <pc:sldChg chg="delSp modSp add mod">
        <pc:chgData name="Cristina Salazar Sarasua" userId="de71fb8a-ea0c-42fe-a228-bb218aebeba6" providerId="ADAL" clId="{A5B37564-9B56-4830-8F37-FE1D4FD1FC43}" dt="2025-08-27T10:22:32.195" v="13" actId="478"/>
        <pc:sldMkLst>
          <pc:docMk/>
          <pc:sldMk cId="2061690311" sldId="2147483629"/>
        </pc:sldMkLst>
        <pc:spChg chg="mod">
          <ac:chgData name="Cristina Salazar Sarasua" userId="de71fb8a-ea0c-42fe-a228-bb218aebeba6" providerId="ADAL" clId="{A5B37564-9B56-4830-8F37-FE1D4FD1FC43}" dt="2025-08-27T10:22:29.909" v="12" actId="20577"/>
          <ac:spMkLst>
            <pc:docMk/>
            <pc:sldMk cId="2061690311" sldId="2147483629"/>
            <ac:spMk id="14" creationId="{6682A573-D739-AA7E-D304-E5C66BDB83D8}"/>
          </ac:spMkLst>
        </pc:spChg>
      </pc:sldChg>
      <pc:sldChg chg="addSp delSp modSp add del mod">
        <pc:chgData name="Cristina Salazar Sarasua" userId="de71fb8a-ea0c-42fe-a228-bb218aebeba6" providerId="ADAL" clId="{A5B37564-9B56-4830-8F37-FE1D4FD1FC43}" dt="2025-08-27T10:44:29.316" v="413" actId="47"/>
        <pc:sldMkLst>
          <pc:docMk/>
          <pc:sldMk cId="4258312227" sldId="2147483630"/>
        </pc:sldMkLst>
      </pc:sldChg>
      <pc:sldChg chg="addSp delSp modSp add mod">
        <pc:chgData name="Cristina Salazar Sarasua" userId="de71fb8a-ea0c-42fe-a228-bb218aebeba6" providerId="ADAL" clId="{A5B37564-9B56-4830-8F37-FE1D4FD1FC43}" dt="2025-08-27T10:50:40.966" v="568"/>
        <pc:sldMkLst>
          <pc:docMk/>
          <pc:sldMk cId="3373030407" sldId="2147483631"/>
        </pc:sldMkLst>
        <pc:spChg chg="mod">
          <ac:chgData name="Cristina Salazar Sarasua" userId="de71fb8a-ea0c-42fe-a228-bb218aebeba6" providerId="ADAL" clId="{A5B37564-9B56-4830-8F37-FE1D4FD1FC43}" dt="2025-08-27T10:36:10.034" v="125" actId="20577"/>
          <ac:spMkLst>
            <pc:docMk/>
            <pc:sldMk cId="3373030407" sldId="2147483631"/>
            <ac:spMk id="3" creationId="{709EB0ED-9341-A059-079B-F13217E6121E}"/>
          </ac:spMkLst>
        </pc:spChg>
        <pc:spChg chg="add mod">
          <ac:chgData name="Cristina Salazar Sarasua" userId="de71fb8a-ea0c-42fe-a228-bb218aebeba6" providerId="ADAL" clId="{A5B37564-9B56-4830-8F37-FE1D4FD1FC43}" dt="2025-08-27T10:31:39.839" v="83"/>
          <ac:spMkLst>
            <pc:docMk/>
            <pc:sldMk cId="3373030407" sldId="2147483631"/>
            <ac:spMk id="11" creationId="{78C5EB51-5427-173C-F94E-69A3844BA2AB}"/>
          </ac:spMkLst>
        </pc:spChg>
        <pc:spChg chg="add mod">
          <ac:chgData name="Cristina Salazar Sarasua" userId="de71fb8a-ea0c-42fe-a228-bb218aebeba6" providerId="ADAL" clId="{A5B37564-9B56-4830-8F37-FE1D4FD1FC43}" dt="2025-08-27T10:40:03.745" v="250" actId="20577"/>
          <ac:spMkLst>
            <pc:docMk/>
            <pc:sldMk cId="3373030407" sldId="2147483631"/>
            <ac:spMk id="15" creationId="{F9552481-5630-B875-4039-F381B88157D6}"/>
          </ac:spMkLst>
        </pc:spChg>
        <pc:spChg chg="add mod">
          <ac:chgData name="Cristina Salazar Sarasua" userId="de71fb8a-ea0c-42fe-a228-bb218aebeba6" providerId="ADAL" clId="{A5B37564-9B56-4830-8F37-FE1D4FD1FC43}" dt="2025-08-27T10:50:40.966" v="568"/>
          <ac:spMkLst>
            <pc:docMk/>
            <pc:sldMk cId="3373030407" sldId="2147483631"/>
            <ac:spMk id="16" creationId="{5F3D31F5-273E-8A75-7725-B8ECC705CDC3}"/>
          </ac:spMkLst>
        </pc:spChg>
        <pc:spChg chg="add mod">
          <ac:chgData name="Cristina Salazar Sarasua" userId="de71fb8a-ea0c-42fe-a228-bb218aebeba6" providerId="ADAL" clId="{A5B37564-9B56-4830-8F37-FE1D4FD1FC43}" dt="2025-08-27T10:37:18.300" v="139"/>
          <ac:spMkLst>
            <pc:docMk/>
            <pc:sldMk cId="3373030407" sldId="2147483631"/>
            <ac:spMk id="17" creationId="{3077720E-1285-436C-E439-4FE95B408824}"/>
          </ac:spMkLst>
        </pc:spChg>
        <pc:spChg chg="add mod">
          <ac:chgData name="Cristina Salazar Sarasua" userId="de71fb8a-ea0c-42fe-a228-bb218aebeba6" providerId="ADAL" clId="{A5B37564-9B56-4830-8F37-FE1D4FD1FC43}" dt="2025-08-27T10:38:14.103" v="159" actId="1036"/>
          <ac:spMkLst>
            <pc:docMk/>
            <pc:sldMk cId="3373030407" sldId="2147483631"/>
            <ac:spMk id="18" creationId="{00D27F52-D960-8746-8BC2-C4356886E67E}"/>
          </ac:spMkLst>
        </pc:spChg>
        <pc:spChg chg="add mod">
          <ac:chgData name="Cristina Salazar Sarasua" userId="de71fb8a-ea0c-42fe-a228-bb218aebeba6" providerId="ADAL" clId="{A5B37564-9B56-4830-8F37-FE1D4FD1FC43}" dt="2025-08-27T10:39:22.277" v="184" actId="1036"/>
          <ac:spMkLst>
            <pc:docMk/>
            <pc:sldMk cId="3373030407" sldId="2147483631"/>
            <ac:spMk id="19" creationId="{8C4820A7-163B-268A-DB94-426127AC2918}"/>
          </ac:spMkLst>
        </pc:spChg>
      </pc:sldChg>
      <pc:sldChg chg="modSp add mod">
        <pc:chgData name="Cristina Salazar Sarasua" userId="de71fb8a-ea0c-42fe-a228-bb218aebeba6" providerId="ADAL" clId="{A5B37564-9B56-4830-8F37-FE1D4FD1FC43}" dt="2025-08-27T10:52:19.212" v="580" actId="20577"/>
        <pc:sldMkLst>
          <pc:docMk/>
          <pc:sldMk cId="601204275" sldId="2147483632"/>
        </pc:sldMkLst>
        <pc:spChg chg="mod">
          <ac:chgData name="Cristina Salazar Sarasua" userId="de71fb8a-ea0c-42fe-a228-bb218aebeba6" providerId="ADAL" clId="{A5B37564-9B56-4830-8F37-FE1D4FD1FC43}" dt="2025-08-27T10:40:37.426" v="260"/>
          <ac:spMkLst>
            <pc:docMk/>
            <pc:sldMk cId="601204275" sldId="2147483632"/>
            <ac:spMk id="3" creationId="{930C2D50-306F-F7BC-3EAF-C469D3EFA735}"/>
          </ac:spMkLst>
        </pc:spChg>
        <pc:spChg chg="mod">
          <ac:chgData name="Cristina Salazar Sarasua" userId="de71fb8a-ea0c-42fe-a228-bb218aebeba6" providerId="ADAL" clId="{A5B37564-9B56-4830-8F37-FE1D4FD1FC43}" dt="2025-08-27T10:40:07.377" v="251"/>
          <ac:spMkLst>
            <pc:docMk/>
            <pc:sldMk cId="601204275" sldId="2147483632"/>
            <ac:spMk id="15" creationId="{A2EAC5AA-3ED4-2805-5F08-EF76CB39B486}"/>
          </ac:spMkLst>
        </pc:spChg>
        <pc:spChg chg="mod">
          <ac:chgData name="Cristina Salazar Sarasua" userId="de71fb8a-ea0c-42fe-a228-bb218aebeba6" providerId="ADAL" clId="{A5B37564-9B56-4830-8F37-FE1D4FD1FC43}" dt="2025-08-27T10:50:42.711" v="569"/>
          <ac:spMkLst>
            <pc:docMk/>
            <pc:sldMk cId="601204275" sldId="2147483632"/>
            <ac:spMk id="16" creationId="{1411D69B-EB3B-24E5-E5D9-DA59A86B0EA5}"/>
          </ac:spMkLst>
        </pc:spChg>
        <pc:spChg chg="mod">
          <ac:chgData name="Cristina Salazar Sarasua" userId="de71fb8a-ea0c-42fe-a228-bb218aebeba6" providerId="ADAL" clId="{A5B37564-9B56-4830-8F37-FE1D4FD1FC43}" dt="2025-08-27T10:44:06.138" v="412" actId="1036"/>
          <ac:spMkLst>
            <pc:docMk/>
            <pc:sldMk cId="601204275" sldId="2147483632"/>
            <ac:spMk id="17" creationId="{AE77DCBB-D534-37AD-B9C2-ED2C24B43965}"/>
          </ac:spMkLst>
        </pc:spChg>
        <pc:spChg chg="mod">
          <ac:chgData name="Cristina Salazar Sarasua" userId="de71fb8a-ea0c-42fe-a228-bb218aebeba6" providerId="ADAL" clId="{A5B37564-9B56-4830-8F37-FE1D4FD1FC43}" dt="2025-08-27T10:52:19.212" v="580" actId="20577"/>
          <ac:spMkLst>
            <pc:docMk/>
            <pc:sldMk cId="601204275" sldId="2147483632"/>
            <ac:spMk id="18" creationId="{551DF6F6-8EDD-4940-B2B6-20468D7374E7}"/>
          </ac:spMkLst>
        </pc:spChg>
        <pc:spChg chg="mod">
          <ac:chgData name="Cristina Salazar Sarasua" userId="de71fb8a-ea0c-42fe-a228-bb218aebeba6" providerId="ADAL" clId="{A5B37564-9B56-4830-8F37-FE1D4FD1FC43}" dt="2025-08-27T10:43:42.586" v="396" actId="1035"/>
          <ac:spMkLst>
            <pc:docMk/>
            <pc:sldMk cId="601204275" sldId="2147483632"/>
            <ac:spMk id="19" creationId="{20C8AB00-EB4B-3D84-B82A-D0D39A8DFDE9}"/>
          </ac:spMkLst>
        </pc:spChg>
      </pc:sldChg>
      <pc:sldChg chg="modSp add mod">
        <pc:chgData name="Cristina Salazar Sarasua" userId="de71fb8a-ea0c-42fe-a228-bb218aebeba6" providerId="ADAL" clId="{A5B37564-9B56-4830-8F37-FE1D4FD1FC43}" dt="2025-08-27T10:55:16.847" v="697" actId="20577"/>
        <pc:sldMkLst>
          <pc:docMk/>
          <pc:sldMk cId="285874473" sldId="2147483633"/>
        </pc:sldMkLst>
        <pc:spChg chg="mod">
          <ac:chgData name="Cristina Salazar Sarasua" userId="de71fb8a-ea0c-42fe-a228-bb218aebeba6" providerId="ADAL" clId="{A5B37564-9B56-4830-8F37-FE1D4FD1FC43}" dt="2025-08-27T10:49:39.458" v="498" actId="1036"/>
          <ac:spMkLst>
            <pc:docMk/>
            <pc:sldMk cId="285874473" sldId="2147483633"/>
            <ac:spMk id="3" creationId="{07243CD2-1375-E0DB-1829-8D20B86BC106}"/>
          </ac:spMkLst>
        </pc:spChg>
        <pc:spChg chg="mod">
          <ac:chgData name="Cristina Salazar Sarasua" userId="de71fb8a-ea0c-42fe-a228-bb218aebeba6" providerId="ADAL" clId="{A5B37564-9B56-4830-8F37-FE1D4FD1FC43}" dt="2025-08-27T10:50:44.442" v="570"/>
          <ac:spMkLst>
            <pc:docMk/>
            <pc:sldMk cId="285874473" sldId="2147483633"/>
            <ac:spMk id="16" creationId="{580FEA33-B99D-1A60-AA90-25EE44FFEE18}"/>
          </ac:spMkLst>
        </pc:spChg>
        <pc:spChg chg="mod">
          <ac:chgData name="Cristina Salazar Sarasua" userId="de71fb8a-ea0c-42fe-a228-bb218aebeba6" providerId="ADAL" clId="{A5B37564-9B56-4830-8F37-FE1D4FD1FC43}" dt="2025-08-27T10:53:30.630" v="603"/>
          <ac:spMkLst>
            <pc:docMk/>
            <pc:sldMk cId="285874473" sldId="2147483633"/>
            <ac:spMk id="17" creationId="{EB40915D-148E-4ABE-CF25-97724E064D9C}"/>
          </ac:spMkLst>
        </pc:spChg>
        <pc:spChg chg="mod">
          <ac:chgData name="Cristina Salazar Sarasua" userId="de71fb8a-ea0c-42fe-a228-bb218aebeba6" providerId="ADAL" clId="{A5B37564-9B56-4830-8F37-FE1D4FD1FC43}" dt="2025-08-27T10:54:16.081" v="656" actId="1035"/>
          <ac:spMkLst>
            <pc:docMk/>
            <pc:sldMk cId="285874473" sldId="2147483633"/>
            <ac:spMk id="18" creationId="{B474C422-72FD-D588-F555-922B2E25571D}"/>
          </ac:spMkLst>
        </pc:spChg>
        <pc:spChg chg="mod">
          <ac:chgData name="Cristina Salazar Sarasua" userId="de71fb8a-ea0c-42fe-a228-bb218aebeba6" providerId="ADAL" clId="{A5B37564-9B56-4830-8F37-FE1D4FD1FC43}" dt="2025-08-27T10:55:16.847" v="697" actId="20577"/>
          <ac:spMkLst>
            <pc:docMk/>
            <pc:sldMk cId="285874473" sldId="2147483633"/>
            <ac:spMk id="19" creationId="{D27D0A53-07A5-1F96-C11D-B1F5B5839EA4}"/>
          </ac:spMkLst>
        </pc:spChg>
      </pc:sldChg>
      <pc:sldMasterChg chg="modSldLayout">
        <pc:chgData name="Cristina Salazar Sarasua" userId="de71fb8a-ea0c-42fe-a228-bb218aebeba6" providerId="ADAL" clId="{A5B37564-9B56-4830-8F37-FE1D4FD1FC43}" dt="2025-08-27T10:35:08.468" v="108" actId="478"/>
        <pc:sldMasterMkLst>
          <pc:docMk/>
          <pc:sldMasterMk cId="3151710998" sldId="2147483664"/>
        </pc:sldMasterMkLst>
        <pc:sldLayoutChg chg="delSp modSp mod">
          <pc:chgData name="Cristina Salazar Sarasua" userId="de71fb8a-ea0c-42fe-a228-bb218aebeba6" providerId="ADAL" clId="{A5B37564-9B56-4830-8F37-FE1D4FD1FC43}" dt="2025-08-27T10:35:08.468" v="108" actId="478"/>
          <pc:sldLayoutMkLst>
            <pc:docMk/>
            <pc:sldMasterMk cId="3151710998" sldId="2147483664"/>
            <pc:sldLayoutMk cId="2741955057" sldId="2147483672"/>
          </pc:sldLayoutMkLst>
          <pc:spChg chg="mod">
            <ac:chgData name="Cristina Salazar Sarasua" userId="de71fb8a-ea0c-42fe-a228-bb218aebeba6" providerId="ADAL" clId="{A5B37564-9B56-4830-8F37-FE1D4FD1FC43}" dt="2025-08-27T10:32:05.245" v="105" actId="1036"/>
            <ac:spMkLst>
              <pc:docMk/>
              <pc:sldMasterMk cId="3151710998" sldId="2147483664"/>
              <pc:sldLayoutMk cId="2741955057" sldId="2147483672"/>
              <ac:spMk id="4" creationId="{33621826-1F3C-E86E-DAAF-57719AE4EA75}"/>
            </ac:spMkLst>
          </pc:spChg>
          <pc:spChg chg="mod">
            <ac:chgData name="Cristina Salazar Sarasua" userId="de71fb8a-ea0c-42fe-a228-bb218aebeba6" providerId="ADAL" clId="{A5B37564-9B56-4830-8F37-FE1D4FD1FC43}" dt="2025-08-27T10:32:05.245" v="105" actId="1036"/>
            <ac:spMkLst>
              <pc:docMk/>
              <pc:sldMasterMk cId="3151710998" sldId="2147483664"/>
              <pc:sldLayoutMk cId="2741955057" sldId="2147483672"/>
              <ac:spMk id="5" creationId="{7F47FD8E-9FA6-1333-CF20-0FC20768F028}"/>
            </ac:spMkLst>
          </pc:spChg>
          <pc:spChg chg="mod">
            <ac:chgData name="Cristina Salazar Sarasua" userId="de71fb8a-ea0c-42fe-a228-bb218aebeba6" providerId="ADAL" clId="{A5B37564-9B56-4830-8F37-FE1D4FD1FC43}" dt="2025-08-27T10:32:05.245" v="105" actId="1036"/>
            <ac:spMkLst>
              <pc:docMk/>
              <pc:sldMasterMk cId="3151710998" sldId="2147483664"/>
              <pc:sldLayoutMk cId="2741955057" sldId="2147483672"/>
              <ac:spMk id="6" creationId="{B4C9698B-6244-6316-AF43-F46D16DD7C4C}"/>
            </ac:spMkLst>
          </pc:spChg>
          <pc:spChg chg="mod">
            <ac:chgData name="Cristina Salazar Sarasua" userId="de71fb8a-ea0c-42fe-a228-bb218aebeba6" providerId="ADAL" clId="{A5B37564-9B56-4830-8F37-FE1D4FD1FC43}" dt="2025-08-27T10:32:05.245" v="105" actId="1036"/>
            <ac:spMkLst>
              <pc:docMk/>
              <pc:sldMasterMk cId="3151710998" sldId="2147483664"/>
              <pc:sldLayoutMk cId="2741955057" sldId="2147483672"/>
              <ac:spMk id="7" creationId="{0DCF87FD-A01B-E2E9-7C41-4FE9CF621D88}"/>
            </ac:spMkLst>
          </pc:spChg>
          <pc:spChg chg="mod">
            <ac:chgData name="Cristina Salazar Sarasua" userId="de71fb8a-ea0c-42fe-a228-bb218aebeba6" providerId="ADAL" clId="{A5B37564-9B56-4830-8F37-FE1D4FD1FC43}" dt="2025-08-27T10:32:05.245" v="105" actId="1036"/>
            <ac:spMkLst>
              <pc:docMk/>
              <pc:sldMasterMk cId="3151710998" sldId="2147483664"/>
              <pc:sldLayoutMk cId="2741955057" sldId="2147483672"/>
              <ac:spMk id="14" creationId="{342F6D8B-35BB-89A4-A803-3A34326D038C}"/>
            </ac:spMkLst>
          </pc:spChg>
        </pc:sldLayoutChg>
        <pc:sldLayoutChg chg="modSp">
          <pc:chgData name="Cristina Salazar Sarasua" userId="de71fb8a-ea0c-42fe-a228-bb218aebeba6" providerId="ADAL" clId="{A5B37564-9B56-4830-8F37-FE1D4FD1FC43}" dt="2025-08-27T10:31:35.619" v="82" actId="735"/>
          <pc:sldLayoutMkLst>
            <pc:docMk/>
            <pc:sldMasterMk cId="3151710998" sldId="2147483664"/>
            <pc:sldLayoutMk cId="2888730306" sldId="214748373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Microsoft_Excel_Worksheet50.xlsx"/><Relationship Id="rId4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EE-5A44-80A3-7E93BCE056E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EE-5A44-80A3-7E93BCE056EA}"/>
              </c:ext>
            </c:extLst>
          </c:dPt>
          <c:val>
            <c:numRef>
              <c:f>Sheet1!$B$2:$B$3</c:f>
              <c:numCache>
                <c:formatCode>General</c:formatCode>
                <c:ptCount val="2"/>
                <c:pt idx="0">
                  <c:v>42</c:v>
                </c:pt>
                <c:pt idx="1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BEE-5A44-80A3-7E93BCE056EA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2nd Qtr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EE-5A44-80A3-7E93BCE056E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EE-5A44-80A3-7E93BCE056EA}"/>
              </c:ext>
            </c:extLst>
          </c:dPt>
          <c:val>
            <c:numRef>
              <c:f>Sheet1!$B$2:$B$3</c:f>
              <c:numCache>
                <c:formatCode>General</c:formatCode>
                <c:ptCount val="2"/>
                <c:pt idx="0">
                  <c:v>42</c:v>
                </c:pt>
                <c:pt idx="1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BEE-5A44-80A3-7E93BCE056EA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2nd Qtr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EE-5A44-80A3-7E93BCE056E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EE-5A44-80A3-7E93BCE056EA}"/>
              </c:ext>
            </c:extLst>
          </c:dPt>
          <c:val>
            <c:numRef>
              <c:f>Sheet1!$B$2:$B$3</c:f>
              <c:numCache>
                <c:formatCode>General</c:formatCode>
                <c:ptCount val="2"/>
                <c:pt idx="0">
                  <c:v>42</c:v>
                </c:pt>
                <c:pt idx="1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BEE-5A44-80A3-7E93BCE056EA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2nd Qtr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EE-5A44-80A3-7E93BCE056E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EE-5A44-80A3-7E93BCE056EA}"/>
              </c:ext>
            </c:extLst>
          </c:dPt>
          <c:val>
            <c:numRef>
              <c:f>Sheet1!$B$2:$B$3</c:f>
              <c:numCache>
                <c:formatCode>General</c:formatCode>
                <c:ptCount val="2"/>
                <c:pt idx="0">
                  <c:v>42</c:v>
                </c:pt>
                <c:pt idx="1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BEE-5A44-80A3-7E93BCE056EA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2nd Qtr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7009353109694"/>
          <c:y val="4.5526251201188049E-2"/>
          <c:w val="0.85952783897414364"/>
          <c:h val="0.93322816490492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F1-2E46-818D-E6B307E63C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296447032"/>
        <c:axId val="296446248"/>
      </c:barChart>
      <c:catAx>
        <c:axId val="296447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96446248"/>
        <c:crosses val="autoZero"/>
        <c:auto val="1"/>
        <c:lblAlgn val="ctr"/>
        <c:lblOffset val="100"/>
        <c:noMultiLvlLbl val="0"/>
      </c:catAx>
      <c:valAx>
        <c:axId val="296446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96447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lbert Sans"/>
        </a:defRPr>
      </a:pPr>
      <a:endParaRPr lang="es-ES"/>
    </a:p>
  </c:txPr>
  <c:externalData r:id="rId3">
    <c:autoUpdate val="0"/>
  </c:externalData>
  <c:userShapes r:id="rId4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Sheet1!$A$2:$A$11</cx:f>
        <cx:lvl ptCount="10">
          <cx:pt idx="0">Likely Scenario</cx:pt>
          <cx:pt idx="1">Item #1</cx:pt>
          <cx:pt idx="2">Item #2</cx:pt>
          <cx:pt idx="3">Item #3</cx:pt>
          <cx:pt idx="4">Item #6</cx:pt>
          <cx:pt idx="5">Item #7</cx:pt>
          <cx:pt idx="6">Item #8</cx:pt>
          <cx:pt idx="7">Item #9</cx:pt>
          <cx:pt idx="8">Item #10</cx:pt>
          <cx:pt idx="9">Target Scenario</cx:pt>
        </cx:lvl>
      </cx:strDim>
      <cx:numDim type="val">
        <cx:f>Sheet1!$B$2:$B$11</cx:f>
        <cx:lvl ptCount="10" formatCode="_(&quot;$&quot;* #,##0_);_(&quot;$&quot;* \(#,##0\);_(&quot;$&quot;* &quot;-&quot;??_);_(@_)">
          <cx:pt idx="0">65</cx:pt>
          <cx:pt idx="1">80</cx:pt>
          <cx:pt idx="2">100</cx:pt>
          <cx:pt idx="3">15</cx:pt>
          <cx:pt idx="4">15</cx:pt>
          <cx:pt idx="5">30</cx:pt>
          <cx:pt idx="6">5</cx:pt>
          <cx:pt idx="7">245</cx:pt>
          <cx:pt idx="8">5</cx:pt>
          <cx:pt idx="9">560</cx:pt>
        </cx:lvl>
      </cx:numDim>
    </cx:data>
  </cx:chartData>
  <cx:chart>
    <cx:plotArea>
      <cx:plotAreaRegion>
        <cx:series layoutId="waterfall" uniqueId="{D2F7B252-3819-4C51-BBAB-2DD764379EEE}">
          <cx:tx>
            <cx:txData>
              <cx:f>Sheet1!$B$1</cx:f>
              <cx:v>Series1</cx:v>
            </cx:txData>
          </cx:tx>
          <cx:spPr>
            <a:solidFill>
              <a:srgbClr val="EA6060"/>
            </a:solidFill>
          </cx:spPr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400" b="1">
                    <a:solidFill>
                      <a:schemeClr val="tx1"/>
                    </a:solidFill>
                  </a:defRPr>
                </a:pPr>
                <a:endParaRPr lang="en-US" sz="1400" b="1" i="0" u="none" strike="noStrike" baseline="0">
                  <a:solidFill>
                    <a:schemeClr val="tx1"/>
                  </a:solidFill>
                  <a:latin typeface="Graphik"/>
                </a:endParaRPr>
              </a:p>
            </cx:txPr>
            <cx:visibility seriesName="0" categoryName="0" value="1"/>
            <cx:separator>, </cx:separator>
            <cx:dataLabel idx="9" pos="ctr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>
                      <a:solidFill>
                        <a:schemeClr val="tx1"/>
                      </a:solidFill>
                    </a:defRPr>
                  </a:pPr>
                  <a:r>
                    <a:rPr lang="en-US" sz="1400" b="1" i="0" u="none" strike="noStrike" baseline="0">
                      <a:solidFill>
                        <a:schemeClr val="tx1"/>
                      </a:solidFill>
                      <a:latin typeface="Graphik"/>
                    </a:rPr>
                    <a:t> $560 </a:t>
                  </a:r>
                </a:p>
              </cx:txPr>
              <cx:visibility seriesName="0" categoryName="0" value="1"/>
              <cx:separator>, </cx:separator>
            </cx:dataLabel>
          </cx:dataLabels>
          <cx:dataId val="0"/>
          <cx:layoutPr>
            <cx:visibility connectorLines="1"/>
            <cx:subtotals/>
          </cx:layoutPr>
        </cx:series>
      </cx:plotAreaRegion>
      <cx:axis id="0">
        <cx:catScaling gapWidth="0.620000005"/>
        <cx:minorTickMarks type="in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00"/>
            </a:pPr>
            <a:endParaRPr lang="en-US" sz="1000" b="0" i="0" u="none" strike="noStrike" baseline="0">
              <a:solidFill>
                <a:srgbClr val="000000">
                  <a:lumMod val="65000"/>
                  <a:lumOff val="35000"/>
                </a:srgbClr>
              </a:solidFill>
              <a:latin typeface="Graphik"/>
            </a:endParaRPr>
          </a:p>
        </cx:txPr>
      </cx:axis>
      <cx:axis id="1" hidden="1">
        <cx:valScaling/>
        <cx:tickLabels/>
      </cx:axis>
    </cx:plotArea>
  </cx:chart>
  <cx:spPr>
    <a:solidFill>
      <a:schemeClr val="bg1"/>
    </a:solidFill>
  </cx:spPr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omments/modernComment_102_851F699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DE69473-8904-47A3-A870-6A309512D38A}" authorId="{6D69ECDF-3895-4893-ED4E-CF06338FD118}" status="resolved" created="2025-08-27T13:29:20.898" complete="100000">
    <pc:sldMkLst xmlns:pc="http://schemas.microsoft.com/office/powerpoint/2013/main/command">
      <pc:docMk/>
      <pc:sldMk cId="2233428375" sldId="258"/>
    </pc:sldMkLst>
    <p188:txBody>
      <a:bodyPr/>
      <a:lstStyle/>
      <a:p>
        <a:r>
          <a:rPr lang="es-ES"/>
          <a:t>[@Cristina Salazar Sarasua] añado cositas</a:t>
        </a:r>
      </a:p>
    </p188:txBody>
  </p188:cm>
</p188:cmLst>
</file>

<file path=ppt/comments/modernComment_142_7DB0A73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57FD369-D3C9-4CEB-AC81-501632C8AA94}" authorId="{6D69ECDF-3895-4893-ED4E-CF06338FD118}" status="resolved" created="2025-08-27T13:04:39.635" complete="100000">
    <pc:sldMkLst xmlns:pc="http://schemas.microsoft.com/office/powerpoint/2013/main/command">
      <pc:docMk/>
      <pc:sldMk cId="2108729141" sldId="322"/>
    </pc:sldMkLst>
    <p188:txBody>
      <a:bodyPr/>
      <a:lstStyle/>
      <a:p>
        <a:r>
          <a:rPr lang="es-ES"/>
          <a:t>[@Cristina Salazar Sarasua]  pongamos una portada antes de esta slide que defina el documento</a:t>
        </a:r>
      </a:p>
    </p188:txBody>
  </p188:cm>
</p188:cmLst>
</file>

<file path=ppt/comments/modernComment_7FFFFFEF_C90C5C0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EA7F27C-5957-4E98-8747-57377FC2E2CD}" authorId="{6D69ECDF-3895-4893-ED4E-CF06338FD118}" status="resolved" created="2025-08-27T13:28:42.400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73030407" sldId="2147483631"/>
      <ac:spMk id="16" creationId="{5F3D31F5-273E-8A75-7725-B8ECC705CDC3}"/>
      <ac:txMk cp="0" len="220">
        <ac:context len="349" hash="1428940238"/>
      </ac:txMk>
    </ac:txMkLst>
    <p188:pos x="10404150" y="355456"/>
    <p188:txBody>
      <a:bodyPr/>
      <a:lstStyle/>
      <a:p>
        <a:r>
          <a:rPr lang="es-ES"/>
          <a:t>[@Cristina Salazar Sarasua]  aquí digamos también algo así como: “a continuación sugerimos la utilización y combinación de distintos recursos metodológicos para la impartición de las sesiones presenciales….”</a:t>
        </a:r>
      </a:p>
    </p188:txBody>
  </p188:cm>
</p188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0.1148</cdr:y>
    </cdr:from>
    <cdr:to>
      <cdr:x>0.12121</cdr:x>
      <cdr:y>0.21571</cdr:y>
    </cdr:to>
    <cdr:sp macro="" textlink="">
      <cdr:nvSpPr>
        <cdr:cNvPr id="2" name="Text Placeholder 39">
          <a:extLst xmlns:a="http://schemas.openxmlformats.org/drawingml/2006/main">
            <a:ext uri="{FF2B5EF4-FFF2-40B4-BE49-F238E27FC236}">
              <a16:creationId xmlns:a16="http://schemas.microsoft.com/office/drawing/2014/main" xmlns="" id="{0F201EC9-4EF6-3C19-F5AF-C35561306864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0" y="480351"/>
          <a:ext cx="1009623" cy="422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>
          <a:noAutofit/>
        </a:bodyPr>
        <a:lstStyle xmlns:a="http://schemas.openxmlformats.org/drawingml/2006/main">
          <a:lvl1pPr marL="0" indent="0" algn="l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None/>
            <a:defRPr sz="14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/>
          <a:r>
            <a:rPr lang="en-US" sz="1200" dirty="0"/>
            <a:t>Click to edit</a:t>
          </a:r>
        </a:p>
      </cdr:txBody>
    </cdr:sp>
  </cdr:relSizeAnchor>
  <cdr:relSizeAnchor xmlns:cdr="http://schemas.openxmlformats.org/drawingml/2006/chartDrawing">
    <cdr:from>
      <cdr:x>0</cdr:x>
      <cdr:y>0.34398</cdr:y>
    </cdr:from>
    <cdr:to>
      <cdr:x>0.12121</cdr:x>
      <cdr:y>0.4449</cdr:y>
    </cdr:to>
    <cdr:sp macro="" textlink="">
      <cdr:nvSpPr>
        <cdr:cNvPr id="3" name="Text Placeholder 39">
          <a:extLst xmlns:a="http://schemas.openxmlformats.org/drawingml/2006/main">
            <a:ext uri="{FF2B5EF4-FFF2-40B4-BE49-F238E27FC236}">
              <a16:creationId xmlns:a16="http://schemas.microsoft.com/office/drawing/2014/main" xmlns="" id="{B724EEDE-D742-9425-D9CF-F670BD99F228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0" y="1439356"/>
          <a:ext cx="1009623" cy="422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>
          <a:noAutofit/>
        </a:bodyPr>
        <a:lstStyle xmlns:a="http://schemas.openxmlformats.org/drawingml/2006/main">
          <a:lvl1pPr marL="0" indent="0" algn="l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None/>
            <a:defRPr sz="14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/>
          <a:r>
            <a:rPr lang="en-US" sz="1200" dirty="0"/>
            <a:t>Click to edit</a:t>
          </a:r>
        </a:p>
      </cdr:txBody>
    </cdr:sp>
  </cdr:relSizeAnchor>
  <cdr:relSizeAnchor xmlns:cdr="http://schemas.openxmlformats.org/drawingml/2006/chartDrawing">
    <cdr:from>
      <cdr:x>0</cdr:x>
      <cdr:y>0.5785</cdr:y>
    </cdr:from>
    <cdr:to>
      <cdr:x>0.12121</cdr:x>
      <cdr:y>0.67941</cdr:y>
    </cdr:to>
    <cdr:sp macro="" textlink="">
      <cdr:nvSpPr>
        <cdr:cNvPr id="4" name="Text Placeholder 39">
          <a:extLst xmlns:a="http://schemas.openxmlformats.org/drawingml/2006/main">
            <a:ext uri="{FF2B5EF4-FFF2-40B4-BE49-F238E27FC236}">
              <a16:creationId xmlns:a16="http://schemas.microsoft.com/office/drawing/2014/main" xmlns="" id="{B46723A8-B97F-A027-9382-C84A9B2C508F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0" y="2420663"/>
          <a:ext cx="1009623" cy="422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>
          <a:noAutofit/>
        </a:bodyPr>
        <a:lstStyle xmlns:a="http://schemas.openxmlformats.org/drawingml/2006/main">
          <a:lvl1pPr marL="0" indent="0" algn="l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None/>
            <a:defRPr sz="14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/>
          <a:r>
            <a:rPr lang="en-US" sz="1200" dirty="0"/>
            <a:t>Click to edit</a:t>
          </a:r>
        </a:p>
      </cdr:txBody>
    </cdr:sp>
  </cdr:relSizeAnchor>
  <cdr:relSizeAnchor xmlns:cdr="http://schemas.openxmlformats.org/drawingml/2006/chartDrawing">
    <cdr:from>
      <cdr:x>0</cdr:x>
      <cdr:y>0.81301</cdr:y>
    </cdr:from>
    <cdr:to>
      <cdr:x>0.12121</cdr:x>
      <cdr:y>0.91393</cdr:y>
    </cdr:to>
    <cdr:sp macro="" textlink="">
      <cdr:nvSpPr>
        <cdr:cNvPr id="5" name="Text Placeholder 39">
          <a:extLst xmlns:a="http://schemas.openxmlformats.org/drawingml/2006/main">
            <a:ext uri="{FF2B5EF4-FFF2-40B4-BE49-F238E27FC236}">
              <a16:creationId xmlns:a16="http://schemas.microsoft.com/office/drawing/2014/main" xmlns="" id="{92443113-6C26-5C8A-429E-D2B44A97C00C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0" y="3401971"/>
          <a:ext cx="1009623" cy="422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>
          <a:noAutofit/>
        </a:bodyPr>
        <a:lstStyle xmlns:a="http://schemas.openxmlformats.org/drawingml/2006/main">
          <a:lvl1pPr marL="0" indent="0" algn="l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None/>
            <a:defRPr sz="14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/>
          <a:r>
            <a:rPr lang="en-US" sz="1200" dirty="0"/>
            <a:t>Click to edit</a:t>
          </a:r>
        </a:p>
      </cdr:txBody>
    </cdr:sp>
  </cdr:relSizeAnchor>
  <cdr:relSizeAnchor xmlns:cdr="http://schemas.openxmlformats.org/drawingml/2006/chartDrawing">
    <cdr:from>
      <cdr:x>0.89633</cdr:x>
      <cdr:y>0.1068</cdr:y>
    </cdr:from>
    <cdr:to>
      <cdr:x>1</cdr:x>
      <cdr:y>0.20772</cdr:y>
    </cdr:to>
    <cdr:sp macro="" textlink="">
      <cdr:nvSpPr>
        <cdr:cNvPr id="6" name="Text Placeholder 39">
          <a:extLst xmlns:a="http://schemas.openxmlformats.org/drawingml/2006/main">
            <a:ext uri="{FF2B5EF4-FFF2-40B4-BE49-F238E27FC236}">
              <a16:creationId xmlns:a16="http://schemas.microsoft.com/office/drawing/2014/main" xmlns="" id="{68A28C44-7942-70A5-B243-8F1C030EC541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7466179" y="446898"/>
          <a:ext cx="863564" cy="422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anchor="ctr">
          <a:noAutofit/>
        </a:bodyPr>
        <a:lstStyle xmlns:a="http://schemas.openxmlformats.org/drawingml/2006/main">
          <a:lvl1pPr marL="0" indent="0" algn="l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None/>
            <a:defRPr sz="14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ctr"/>
          <a:r>
            <a:rPr lang="en-US" sz="1200" dirty="0">
              <a:solidFill>
                <a:schemeClr val="accent2"/>
              </a:solidFill>
            </a:rPr>
            <a:t>XX</a:t>
          </a:r>
        </a:p>
      </cdr:txBody>
    </cdr:sp>
  </cdr:relSizeAnchor>
  <cdr:relSizeAnchor xmlns:cdr="http://schemas.openxmlformats.org/drawingml/2006/chartDrawing">
    <cdr:from>
      <cdr:x>0.72765</cdr:x>
      <cdr:y>0.34206</cdr:y>
    </cdr:from>
    <cdr:to>
      <cdr:x>0.83132</cdr:x>
      <cdr:y>0.44297</cdr:y>
    </cdr:to>
    <cdr:sp macro="" textlink="">
      <cdr:nvSpPr>
        <cdr:cNvPr id="7" name="Text Placeholder 39">
          <a:extLst xmlns:a="http://schemas.openxmlformats.org/drawingml/2006/main">
            <a:ext uri="{FF2B5EF4-FFF2-40B4-BE49-F238E27FC236}">
              <a16:creationId xmlns:a16="http://schemas.microsoft.com/office/drawing/2014/main" xmlns="" id="{92207DEE-5FF8-2F3D-9D64-C2BC795F7240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6061125" y="1431307"/>
          <a:ext cx="863564" cy="422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anchor="ctr">
          <a:noAutofit/>
        </a:bodyPr>
        <a:lstStyle xmlns:a="http://schemas.openxmlformats.org/drawingml/2006/main">
          <a:lvl1pPr marL="0" indent="0" algn="l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None/>
            <a:defRPr sz="14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ctr"/>
          <a:r>
            <a:rPr lang="en-US" sz="1200" dirty="0">
              <a:solidFill>
                <a:schemeClr val="accent2"/>
              </a:solidFill>
            </a:rPr>
            <a:t>XX</a:t>
          </a:r>
        </a:p>
      </cdr:txBody>
    </cdr:sp>
  </cdr:relSizeAnchor>
  <cdr:relSizeAnchor xmlns:cdr="http://schemas.openxmlformats.org/drawingml/2006/chartDrawing">
    <cdr:from>
      <cdr:x>0.55495</cdr:x>
      <cdr:y>0.57657</cdr:y>
    </cdr:from>
    <cdr:to>
      <cdr:x>0.65863</cdr:x>
      <cdr:y>0.67749</cdr:y>
    </cdr:to>
    <cdr:sp macro="" textlink="">
      <cdr:nvSpPr>
        <cdr:cNvPr id="8" name="Text Placeholder 39">
          <a:extLst xmlns:a="http://schemas.openxmlformats.org/drawingml/2006/main">
            <a:ext uri="{FF2B5EF4-FFF2-40B4-BE49-F238E27FC236}">
              <a16:creationId xmlns:a16="http://schemas.microsoft.com/office/drawing/2014/main" xmlns="" id="{7D6CCB4E-E023-548D-FB17-37A22E03F14C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4622617" y="2412614"/>
          <a:ext cx="863564" cy="422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anchor="ctr">
          <a:noAutofit/>
        </a:bodyPr>
        <a:lstStyle xmlns:a="http://schemas.openxmlformats.org/drawingml/2006/main">
          <a:lvl1pPr marL="0" indent="0" algn="l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None/>
            <a:defRPr sz="14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ctr"/>
          <a:r>
            <a:rPr lang="en-US" sz="1200" dirty="0">
              <a:solidFill>
                <a:schemeClr val="accent2"/>
              </a:solidFill>
            </a:rPr>
            <a:t>XX</a:t>
          </a:r>
        </a:p>
      </cdr:txBody>
    </cdr:sp>
  </cdr:relSizeAnchor>
  <cdr:relSizeAnchor xmlns:cdr="http://schemas.openxmlformats.org/drawingml/2006/chartDrawing">
    <cdr:from>
      <cdr:x>0.86152</cdr:x>
      <cdr:y>0.81109</cdr:y>
    </cdr:from>
    <cdr:to>
      <cdr:x>0.96519</cdr:x>
      <cdr:y>0.91201</cdr:y>
    </cdr:to>
    <cdr:sp macro="" textlink="">
      <cdr:nvSpPr>
        <cdr:cNvPr id="9" name="Text Placeholder 39">
          <a:extLst xmlns:a="http://schemas.openxmlformats.org/drawingml/2006/main">
            <a:ext uri="{FF2B5EF4-FFF2-40B4-BE49-F238E27FC236}">
              <a16:creationId xmlns:a16="http://schemas.microsoft.com/office/drawing/2014/main" xmlns="" id="{A24D8D05-2981-B4E0-34AE-E025A007B647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7176247" y="3393922"/>
          <a:ext cx="863564" cy="422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anchor="ctr">
          <a:noAutofit/>
        </a:bodyPr>
        <a:lstStyle xmlns:a="http://schemas.openxmlformats.org/drawingml/2006/main">
          <a:lvl1pPr marL="0" indent="0" algn="l" defTabSz="914400" rtl="0" eaLnBrk="1" latinLnBrk="0" hangingPunct="1">
            <a:lnSpc>
              <a:spcPct val="90000"/>
            </a:lnSpc>
            <a:spcBef>
              <a:spcPts val="1000"/>
            </a:spcBef>
            <a:buFont typeface="Arial" panose="020B0604020202020204" pitchFamily="34" charset="0"/>
            <a:buNone/>
            <a:defRPr sz="14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ctr"/>
          <a:r>
            <a:rPr lang="en-US" sz="1200" dirty="0">
              <a:solidFill>
                <a:schemeClr val="accent2"/>
              </a:solidFill>
            </a:rPr>
            <a:t>XX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D5630A43-7A77-11B8-977C-EE4E601622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A66FF21E-176B-DA40-418A-E1CAAB9C53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06C29-1660-4303-BBA4-D9233F1FA873}" type="datetimeFigureOut">
              <a:rPr lang="es-ES_tradnl" smtClean="0"/>
              <a:pPr/>
              <a:t>17/04/2026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DB7B092-FD7D-BDC4-DCBE-FC5E994A2D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C91ABBE-1FF6-A491-FC9A-ACC929C937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806F-2000-4B0B-8D9E-E5A27163184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19616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2B6F0-E9D4-1645-B4F9-1ADDE5786224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23216-BA11-8746-B864-8607E0F5103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25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23216-BA11-8746-B864-8607E0F5103B}" type="slidenum">
              <a:rPr lang="es-ES_tradnl" smtClean="0"/>
              <a:pPr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947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23216-BA11-8746-B864-8607E0F5103B}" type="slidenum">
              <a:rPr lang="es-ES_tradnl" smtClean="0"/>
              <a:pPr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577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23216-BA11-8746-B864-8607E0F5103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17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9" Type="http://schemas.openxmlformats.org/officeDocument/2006/relationships/image" Target="../media/image47.svg"/><Relationship Id="rId21" Type="http://schemas.openxmlformats.org/officeDocument/2006/relationships/image" Target="../media/image29.svg"/><Relationship Id="rId34" Type="http://schemas.openxmlformats.org/officeDocument/2006/relationships/image" Target="../media/image26.png"/><Relationship Id="rId42" Type="http://schemas.openxmlformats.org/officeDocument/2006/relationships/image" Target="../media/image30.png"/><Relationship Id="rId47" Type="http://schemas.openxmlformats.org/officeDocument/2006/relationships/image" Target="../media/image55.svg"/><Relationship Id="rId50" Type="http://schemas.openxmlformats.org/officeDocument/2006/relationships/image" Target="../media/image34.png"/><Relationship Id="rId55" Type="http://schemas.openxmlformats.org/officeDocument/2006/relationships/image" Target="../media/image63.svg"/><Relationship Id="rId63" Type="http://schemas.openxmlformats.org/officeDocument/2006/relationships/image" Target="../media/image71.svg"/><Relationship Id="rId68" Type="http://schemas.openxmlformats.org/officeDocument/2006/relationships/image" Target="../media/image43.png"/><Relationship Id="rId7" Type="http://schemas.openxmlformats.org/officeDocument/2006/relationships/image" Target="../media/image15.svg"/><Relationship Id="rId71" Type="http://schemas.openxmlformats.org/officeDocument/2006/relationships/image" Target="../media/image79.svg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29" Type="http://schemas.openxmlformats.org/officeDocument/2006/relationships/image" Target="../media/image37.svg"/><Relationship Id="rId11" Type="http://schemas.openxmlformats.org/officeDocument/2006/relationships/image" Target="../media/image19.svg"/><Relationship Id="rId24" Type="http://schemas.openxmlformats.org/officeDocument/2006/relationships/image" Target="../media/image21.png"/><Relationship Id="rId32" Type="http://schemas.openxmlformats.org/officeDocument/2006/relationships/image" Target="../media/image25.png"/><Relationship Id="rId37" Type="http://schemas.openxmlformats.org/officeDocument/2006/relationships/image" Target="../media/image45.svg"/><Relationship Id="rId40" Type="http://schemas.openxmlformats.org/officeDocument/2006/relationships/image" Target="../media/image29.png"/><Relationship Id="rId45" Type="http://schemas.openxmlformats.org/officeDocument/2006/relationships/image" Target="../media/image53.svg"/><Relationship Id="rId53" Type="http://schemas.openxmlformats.org/officeDocument/2006/relationships/image" Target="../media/image61.svg"/><Relationship Id="rId58" Type="http://schemas.openxmlformats.org/officeDocument/2006/relationships/image" Target="../media/image38.png"/><Relationship Id="rId66" Type="http://schemas.openxmlformats.org/officeDocument/2006/relationships/image" Target="../media/image42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23.png"/><Relationship Id="rId36" Type="http://schemas.openxmlformats.org/officeDocument/2006/relationships/image" Target="../media/image27.png"/><Relationship Id="rId49" Type="http://schemas.openxmlformats.org/officeDocument/2006/relationships/image" Target="../media/image57.svg"/><Relationship Id="rId57" Type="http://schemas.openxmlformats.org/officeDocument/2006/relationships/image" Target="../media/image65.svg"/><Relationship Id="rId61" Type="http://schemas.openxmlformats.org/officeDocument/2006/relationships/image" Target="../media/image69.svg"/><Relationship Id="rId10" Type="http://schemas.openxmlformats.org/officeDocument/2006/relationships/image" Target="../media/image14.png"/><Relationship Id="rId19" Type="http://schemas.openxmlformats.org/officeDocument/2006/relationships/image" Target="../media/image27.svg"/><Relationship Id="rId31" Type="http://schemas.openxmlformats.org/officeDocument/2006/relationships/image" Target="../media/image39.svg"/><Relationship Id="rId44" Type="http://schemas.openxmlformats.org/officeDocument/2006/relationships/image" Target="../media/image31.png"/><Relationship Id="rId52" Type="http://schemas.openxmlformats.org/officeDocument/2006/relationships/image" Target="../media/image35.png"/><Relationship Id="rId60" Type="http://schemas.openxmlformats.org/officeDocument/2006/relationships/image" Target="../media/image39.png"/><Relationship Id="rId65" Type="http://schemas.openxmlformats.org/officeDocument/2006/relationships/image" Target="../media/image73.svg"/><Relationship Id="rId73" Type="http://schemas.openxmlformats.org/officeDocument/2006/relationships/image" Target="../media/image81.svg"/><Relationship Id="rId4" Type="http://schemas.openxmlformats.org/officeDocument/2006/relationships/image" Target="../media/image11.png"/><Relationship Id="rId9" Type="http://schemas.openxmlformats.org/officeDocument/2006/relationships/image" Target="../media/image17.svg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image" Target="../media/image35.svg"/><Relationship Id="rId30" Type="http://schemas.openxmlformats.org/officeDocument/2006/relationships/image" Target="../media/image24.png"/><Relationship Id="rId35" Type="http://schemas.openxmlformats.org/officeDocument/2006/relationships/image" Target="../media/image43.svg"/><Relationship Id="rId43" Type="http://schemas.openxmlformats.org/officeDocument/2006/relationships/image" Target="../media/image51.svg"/><Relationship Id="rId48" Type="http://schemas.openxmlformats.org/officeDocument/2006/relationships/image" Target="../media/image33.png"/><Relationship Id="rId56" Type="http://schemas.openxmlformats.org/officeDocument/2006/relationships/image" Target="../media/image37.png"/><Relationship Id="rId64" Type="http://schemas.openxmlformats.org/officeDocument/2006/relationships/image" Target="../media/image41.png"/><Relationship Id="rId69" Type="http://schemas.openxmlformats.org/officeDocument/2006/relationships/image" Target="../media/image77.svg"/><Relationship Id="rId8" Type="http://schemas.openxmlformats.org/officeDocument/2006/relationships/image" Target="../media/image13.png"/><Relationship Id="rId51" Type="http://schemas.openxmlformats.org/officeDocument/2006/relationships/image" Target="../media/image59.svg"/><Relationship Id="rId72" Type="http://schemas.openxmlformats.org/officeDocument/2006/relationships/image" Target="../media/image45.png"/><Relationship Id="rId3" Type="http://schemas.openxmlformats.org/officeDocument/2006/relationships/image" Target="../media/image11.svg"/><Relationship Id="rId12" Type="http://schemas.openxmlformats.org/officeDocument/2006/relationships/image" Target="../media/image15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33" Type="http://schemas.openxmlformats.org/officeDocument/2006/relationships/image" Target="../media/image41.svg"/><Relationship Id="rId38" Type="http://schemas.openxmlformats.org/officeDocument/2006/relationships/image" Target="../media/image28.png"/><Relationship Id="rId46" Type="http://schemas.openxmlformats.org/officeDocument/2006/relationships/image" Target="../media/image32.png"/><Relationship Id="rId59" Type="http://schemas.openxmlformats.org/officeDocument/2006/relationships/image" Target="../media/image67.svg"/><Relationship Id="rId67" Type="http://schemas.openxmlformats.org/officeDocument/2006/relationships/image" Target="../media/image75.svg"/><Relationship Id="rId20" Type="http://schemas.openxmlformats.org/officeDocument/2006/relationships/image" Target="../media/image19.png"/><Relationship Id="rId41" Type="http://schemas.openxmlformats.org/officeDocument/2006/relationships/image" Target="../media/image49.svg"/><Relationship Id="rId54" Type="http://schemas.openxmlformats.org/officeDocument/2006/relationships/image" Target="../media/image36.png"/><Relationship Id="rId62" Type="http://schemas.openxmlformats.org/officeDocument/2006/relationships/image" Target="../media/image40.png"/><Relationship Id="rId70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microsoft.com/office/2014/relationships/chartEx" Target="../charts/chartEx1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D3F2-D689-F046-8E20-D193F71C3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58" y="3285056"/>
            <a:ext cx="7223722" cy="6717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err="1"/>
              <a:t>Portada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879CA45-10B3-8EA5-08FE-FFDCA3D3FC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457" y="1793566"/>
            <a:ext cx="7223722" cy="14716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01.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6A75250-4C99-37C9-258C-59D624011B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5943600"/>
            <a:ext cx="12192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xmlns="" id="{19346DD2-E4F2-A6D6-1F42-5A8B4C4F21A8}"/>
              </a:ext>
            </a:extLst>
          </p:cNvPr>
          <p:cNvSpPr/>
          <p:nvPr userDrawn="1"/>
        </p:nvSpPr>
        <p:spPr>
          <a:xfrm rot="16200000" flipH="1">
            <a:off x="10273744" y="3836505"/>
            <a:ext cx="1914774" cy="1914774"/>
          </a:xfrm>
          <a:prstGeom prst="rtTriangle">
            <a:avLst/>
          </a:prstGeom>
          <a:solidFill>
            <a:srgbClr val="201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550A6E-D018-96DB-3FED-8B937DBF7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0283704" y="1928208"/>
            <a:ext cx="1908296" cy="19082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AA62A52-8120-DC5C-6069-4BF16AF57C2F}"/>
              </a:ext>
            </a:extLst>
          </p:cNvPr>
          <p:cNvSpPr/>
          <p:nvPr userDrawn="1"/>
        </p:nvSpPr>
        <p:spPr>
          <a:xfrm>
            <a:off x="8355488" y="3836505"/>
            <a:ext cx="1914774" cy="1914774"/>
          </a:xfrm>
          <a:prstGeom prst="rect">
            <a:avLst/>
          </a:prstGeom>
          <a:solidFill>
            <a:srgbClr val="54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49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9">
            <a:extLst>
              <a:ext uri="{FF2B5EF4-FFF2-40B4-BE49-F238E27FC236}">
                <a16:creationId xmlns:a16="http://schemas.microsoft.com/office/drawing/2014/main" xmlns="" id="{9A3C113B-872D-6A96-C1F2-5B699CE2CC4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38206" y="2021780"/>
            <a:ext cx="3914265" cy="51584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9">
            <a:extLst>
              <a:ext uri="{FF2B5EF4-FFF2-40B4-BE49-F238E27FC236}">
                <a16:creationId xmlns:a16="http://schemas.microsoft.com/office/drawing/2014/main" xmlns="" id="{476618A7-CD41-6579-FC0F-066B6AB3AD4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38206" y="2662102"/>
            <a:ext cx="3914265" cy="125466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xmlns="" id="{B43DDD54-1617-4D97-8EC4-DFCD5F1EF9D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38206" y="4045068"/>
            <a:ext cx="3914265" cy="51584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xmlns="" id="{DC7B60CF-EE79-F6E2-7AF8-837E49E37CF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738206" y="4681571"/>
            <a:ext cx="3914265" cy="125466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xmlns="" id="{4EBFBC6F-CF76-2D21-F549-ECA17976853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11651" y="2021780"/>
            <a:ext cx="3914265" cy="51584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xmlns="" id="{49BD74D4-2AEA-99A6-9863-597F5793003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511651" y="2662102"/>
            <a:ext cx="3914265" cy="125466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9">
            <a:extLst>
              <a:ext uri="{FF2B5EF4-FFF2-40B4-BE49-F238E27FC236}">
                <a16:creationId xmlns:a16="http://schemas.microsoft.com/office/drawing/2014/main" xmlns="" id="{35D6259B-940B-94B7-555F-DCC034CD902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11651" y="4045068"/>
            <a:ext cx="3914265" cy="51584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xmlns="" id="{EAAE48EC-AD35-A96D-386E-B2B50D3199B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11651" y="4681571"/>
            <a:ext cx="3914265" cy="125466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A7379364-C735-9FD4-85AB-7E6441422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389531"/>
            <a:ext cx="10504000" cy="1132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xmlns="" id="{70A3B95C-50BF-3F12-8CBD-AF0E6361F0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-265301" y="599970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</p:spTree>
    <p:extLst>
      <p:ext uri="{BB962C8B-B14F-4D97-AF65-F5344CB8AC3E}">
        <p14:creationId xmlns:p14="http://schemas.microsoft.com/office/powerpoint/2010/main" val="12197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xmlns="" id="{79366BA9-1FA1-99B7-839F-D7D72F8290DE}"/>
              </a:ext>
            </a:extLst>
          </p:cNvPr>
          <p:cNvSpPr/>
          <p:nvPr userDrawn="1"/>
        </p:nvSpPr>
        <p:spPr>
          <a:xfrm rot="16200000">
            <a:off x="6687744" y="2318163"/>
            <a:ext cx="1065354" cy="1065354"/>
          </a:xfrm>
          <a:prstGeom prst="rtTriangle">
            <a:avLst/>
          </a:prstGeom>
          <a:solidFill>
            <a:srgbClr val="201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6B7ED78-5BA7-F2C5-A180-0C7A46DA0E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0836" y="2318162"/>
            <a:ext cx="1065354" cy="106535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EEBDB81-340F-A1E3-E4FD-F1F321D85E31}"/>
              </a:ext>
            </a:extLst>
          </p:cNvPr>
          <p:cNvSpPr/>
          <p:nvPr userDrawn="1"/>
        </p:nvSpPr>
        <p:spPr>
          <a:xfrm>
            <a:off x="1457799" y="2284710"/>
            <a:ext cx="1132258" cy="11322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xmlns="" id="{2605446C-1D90-BBF0-3E81-C49DCB90B85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775855" y="2639245"/>
            <a:ext cx="538162" cy="4719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xmlns="" id="{335BD33F-0BCA-2F99-D1FE-C9031740831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9311" y="3688508"/>
            <a:ext cx="2392258" cy="109992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xmlns="" id="{80327717-F17A-C384-1EA5-1159FF381B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000" y="4856173"/>
            <a:ext cx="2386947" cy="11097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xmlns="" id="{BCAD4E0F-ED4D-AA11-45CD-CAE70F7D80C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471925" y="2639245"/>
            <a:ext cx="538162" cy="4719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0" name="Text Placeholder 39">
            <a:extLst>
              <a:ext uri="{FF2B5EF4-FFF2-40B4-BE49-F238E27FC236}">
                <a16:creationId xmlns:a16="http://schemas.microsoft.com/office/drawing/2014/main" xmlns="" id="{3BA1BCD6-C968-7930-207A-5826720EA83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544373" y="3688508"/>
            <a:ext cx="2392258" cy="109992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xmlns="" id="{F3FC2A4F-F289-4141-FFC0-636E5451EE3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544373" y="4856173"/>
            <a:ext cx="2386947" cy="11097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xmlns="" id="{2EA68C41-37AC-C1EE-BCBC-FD5A3350A6D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77609" y="2639245"/>
            <a:ext cx="538162" cy="4719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4" name="Text Placeholder 39">
            <a:extLst>
              <a:ext uri="{FF2B5EF4-FFF2-40B4-BE49-F238E27FC236}">
                <a16:creationId xmlns:a16="http://schemas.microsoft.com/office/drawing/2014/main" xmlns="" id="{68AE3C7A-F88E-4FDD-6BCB-D264CC40530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250057" y="3688508"/>
            <a:ext cx="2392258" cy="109992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9">
            <a:extLst>
              <a:ext uri="{FF2B5EF4-FFF2-40B4-BE49-F238E27FC236}">
                <a16:creationId xmlns:a16="http://schemas.microsoft.com/office/drawing/2014/main" xmlns="" id="{BB93A216-FDC9-B165-1222-B4188B69D90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50057" y="4856173"/>
            <a:ext cx="2386947" cy="11097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258DB8C-3C22-C178-F51A-6EECD03819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631269" y="2318162"/>
            <a:ext cx="1065354" cy="10653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F605F013-421D-4540-999C-C3ADCD25ED6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83293" y="2639245"/>
            <a:ext cx="538162" cy="4719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xmlns="" id="{4B03546A-71C4-D175-D44F-E099D38DBB3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955741" y="3688508"/>
            <a:ext cx="2392258" cy="109992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xmlns="" id="{5DF501C1-31C4-9DA9-8F52-19224A1E433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55741" y="4856173"/>
            <a:ext cx="2386947" cy="11097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509AD8BC-7A10-AFE2-B104-A3E8923BC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389531"/>
            <a:ext cx="10504000" cy="1132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xmlns="" id="{0252DC04-2408-DC9C-0F6C-FA93A5D270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-265301" y="599970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</p:spTree>
    <p:extLst>
      <p:ext uri="{BB962C8B-B14F-4D97-AF65-F5344CB8AC3E}">
        <p14:creationId xmlns:p14="http://schemas.microsoft.com/office/powerpoint/2010/main" val="35730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FA63E0D4-63A3-8050-4A1C-5CC0160AE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1192865"/>
            <a:ext cx="6241267" cy="192821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xmlns="" id="{993FB2BE-DC16-601F-2130-9308EBC3D1C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4000" y="3229097"/>
            <a:ext cx="6241267" cy="29158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xmlns="" id="{36757D4D-E4FF-09C0-C592-FED6A9F3F55A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7442" y="1192866"/>
            <a:ext cx="3949885" cy="4952084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xmlns="" id="{98BBBBAD-1292-8294-BE6A-70F92F7295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xmlns="" id="{93870D61-9237-32D2-9F3E-7F9841E19A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32800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</p:spTree>
    <p:extLst>
      <p:ext uri="{BB962C8B-B14F-4D97-AF65-F5344CB8AC3E}">
        <p14:creationId xmlns:p14="http://schemas.microsoft.com/office/powerpoint/2010/main" val="584496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E9F4EB36-7C9E-DB69-A16E-3C5CDE63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198523"/>
            <a:ext cx="4325112" cy="245479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4400" b="1" i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xmlns="" id="{3863DE3D-CCF5-1682-266D-AD3341A734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199132"/>
            <a:ext cx="4325112" cy="245973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86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4572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6858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44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xmlns="" id="{0C83E606-6FB7-D0D6-7DAA-2F3E63F0DD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6134100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xmlns="" id="{BE7EF604-6026-6A25-BB9E-04A6059D408F}"/>
              </a:ext>
            </a:extLst>
          </p:cNvPr>
          <p:cNvSpPr/>
          <p:nvPr userDrawn="1"/>
        </p:nvSpPr>
        <p:spPr>
          <a:xfrm rot="5400000">
            <a:off x="10438648" y="1"/>
            <a:ext cx="1769748" cy="1769748"/>
          </a:xfrm>
          <a:prstGeom prst="rtTriangle">
            <a:avLst/>
          </a:prstGeom>
          <a:solidFill>
            <a:srgbClr val="201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535BFA-8B5B-B20B-0740-4E36B4046F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6825" y="1"/>
            <a:ext cx="1769748" cy="176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5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38E73DEC-65CA-243C-E89F-EB01506F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1724528"/>
            <a:ext cx="3494314" cy="415834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3600" b="1" i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xmlns="" id="{985E850C-C7BC-0AB3-FA33-0EAF68FDA3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1724527"/>
            <a:ext cx="6843732" cy="415834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xmlns="" id="{E2D53027-4838-2071-4B45-2EDB821911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469968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</p:spTree>
    <p:extLst>
      <p:ext uri="{BB962C8B-B14F-4D97-AF65-F5344CB8AC3E}">
        <p14:creationId xmlns:p14="http://schemas.microsoft.com/office/powerpoint/2010/main" val="3297541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3AFA2343-8CF3-3140-0279-4CDD9E4C3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1228960"/>
            <a:ext cx="6241267" cy="192821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xmlns="" id="{A1E84DD2-91B0-2F9D-1348-0D6D8D61D7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4000" y="3265193"/>
            <a:ext cx="6241267" cy="2846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xmlns="" id="{890A14FA-31EE-0CE1-89CD-908AEDC9A8C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7442" y="1228961"/>
            <a:ext cx="3949885" cy="4883081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xmlns="" id="{29CAA1B6-7A13-D910-51DB-1876355737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</p:spTree>
    <p:extLst>
      <p:ext uri="{BB962C8B-B14F-4D97-AF65-F5344CB8AC3E}">
        <p14:creationId xmlns:p14="http://schemas.microsoft.com/office/powerpoint/2010/main" val="852347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781C12A3-E5BC-6716-BF83-63236FC089F3}"/>
              </a:ext>
            </a:extLst>
          </p:cNvPr>
          <p:cNvSpPr txBox="1">
            <a:spLocks/>
          </p:cNvSpPr>
          <p:nvPr userDrawn="1"/>
        </p:nvSpPr>
        <p:spPr>
          <a:xfrm>
            <a:off x="844063" y="1253023"/>
            <a:ext cx="4361688" cy="152704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 to edit Master title style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xmlns="" id="{DADAB863-1F09-174D-FFFA-DB1A9FC86DF4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0428" y="1253023"/>
            <a:ext cx="5767509" cy="4796413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xmlns="" id="{1EB1AA09-BF0D-4EE0-58D0-17947BD96E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-7294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xmlns="" id="{6FFC0935-70BD-B9AB-174B-CBAFEB6B215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4000" y="2969753"/>
            <a:ext cx="4361689" cy="30796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202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6477FAF9-D829-36EA-C3D8-239C2C14F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064" y="1102348"/>
            <a:ext cx="4522936" cy="9326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200" b="1" i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xmlns="" id="{86E1639B-2992-FFD5-B839-8F44FEDFB3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30231" y="2247194"/>
            <a:ext cx="4512601" cy="37138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xmlns="" id="{8BEFB5D1-8D14-7B57-7E5C-2DFB8908987B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1108645"/>
            <a:ext cx="5648242" cy="4756414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xmlns="" id="{B2E98E32-EF47-E521-C9E9-576A254B6E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765784" y="5237111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</p:spTree>
    <p:extLst>
      <p:ext uri="{BB962C8B-B14F-4D97-AF65-F5344CB8AC3E}">
        <p14:creationId xmlns:p14="http://schemas.microsoft.com/office/powerpoint/2010/main" val="3175331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C57FC48D-4F19-10A3-4A48-C0CAC331B95B}"/>
              </a:ext>
            </a:extLst>
          </p:cNvPr>
          <p:cNvSpPr txBox="1">
            <a:spLocks/>
          </p:cNvSpPr>
          <p:nvPr userDrawn="1"/>
        </p:nvSpPr>
        <p:spPr>
          <a:xfrm>
            <a:off x="843998" y="4241998"/>
            <a:ext cx="4579339" cy="151652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 to edit Master title style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xmlns="" id="{6B0859F3-D15F-5EAB-C96D-D3280A8183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1351" y="4241378"/>
            <a:ext cx="5651393" cy="15165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8600" indent="0">
              <a:buFont typeface="Arial" panose="020B0604020202020204" pitchFamily="34" charset="0"/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457200" indent="0">
              <a:buFont typeface="Arial" panose="020B0604020202020204" pitchFamily="34" charset="0"/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685800" indent="0">
              <a:buFont typeface="Arial" panose="020B0604020202020204" pitchFamily="34" charset="0"/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4400" indent="0">
              <a:buFont typeface="Arial" panose="020B0604020202020204" pitchFamily="34" charset="0"/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xmlns="" id="{ACD8AA77-0BCE-D574-7EE8-F7F5537BA5B9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890931"/>
            <a:ext cx="10504001" cy="310871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2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000437C7-DB20-2E5E-81D1-0094A94986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Albert Sans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59D3FB9-5A2F-8894-2AC8-F298D47031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7751262" cy="3291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A01DCA81-3AC4-0915-0BC4-7640D2BC43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7751262" cy="4663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Quote Author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F41778-659F-4946-9738-A85C3DBF21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 flipH="1">
            <a:off x="10392357" y="5058357"/>
            <a:ext cx="1799643" cy="1799643"/>
          </a:xfrm>
          <a:prstGeom prst="rect">
            <a:avLst/>
          </a:prstGeom>
        </p:spPr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xmlns="" id="{EDD6802C-6FC5-AAB0-C41C-BD08A3D951C3}"/>
              </a:ext>
            </a:extLst>
          </p:cNvPr>
          <p:cNvSpPr/>
          <p:nvPr userDrawn="1"/>
        </p:nvSpPr>
        <p:spPr>
          <a:xfrm rot="16200000">
            <a:off x="8592713" y="5058356"/>
            <a:ext cx="1799644" cy="1799644"/>
          </a:xfrm>
          <a:prstGeom prst="rtTriangle">
            <a:avLst/>
          </a:prstGeom>
          <a:solidFill>
            <a:srgbClr val="34BC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9B0B27D-501C-A092-E332-B6014D51C6A4}"/>
              </a:ext>
            </a:extLst>
          </p:cNvPr>
          <p:cNvSpPr/>
          <p:nvPr userDrawn="1"/>
        </p:nvSpPr>
        <p:spPr>
          <a:xfrm>
            <a:off x="10248567" y="3114921"/>
            <a:ext cx="1943433" cy="19434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7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50AB13-03A6-1CC0-412D-BB285399CA0E}"/>
              </a:ext>
            </a:extLst>
          </p:cNvPr>
          <p:cNvSpPr/>
          <p:nvPr userDrawn="1"/>
        </p:nvSpPr>
        <p:spPr>
          <a:xfrm>
            <a:off x="-1" y="-6928"/>
            <a:ext cx="1219200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2A0613D-8291-5476-D26F-03E39879481F}"/>
              </a:ext>
            </a:extLst>
          </p:cNvPr>
          <p:cNvSpPr/>
          <p:nvPr userDrawn="1"/>
        </p:nvSpPr>
        <p:spPr>
          <a:xfrm>
            <a:off x="6420678" y="521473"/>
            <a:ext cx="2907388" cy="29073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577363-F0EE-1CAD-D6FA-A0B313CB9F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7762" y="521473"/>
            <a:ext cx="2904240" cy="2904240"/>
          </a:xfrm>
          <a:prstGeom prst="rect">
            <a:avLst/>
          </a:prstGeom>
        </p:spPr>
      </p:pic>
      <p:sp>
        <p:nvSpPr>
          <p:cNvPr id="15" name="Right Triangle 14">
            <a:extLst>
              <a:ext uri="{FF2B5EF4-FFF2-40B4-BE49-F238E27FC236}">
                <a16:creationId xmlns:a16="http://schemas.microsoft.com/office/drawing/2014/main" xmlns="" id="{CE4D9B64-163A-E94C-4F87-90B0B0041355}"/>
              </a:ext>
            </a:extLst>
          </p:cNvPr>
          <p:cNvSpPr/>
          <p:nvPr userDrawn="1"/>
        </p:nvSpPr>
        <p:spPr>
          <a:xfrm rot="10800000">
            <a:off x="9776594" y="3436106"/>
            <a:ext cx="2443993" cy="2443993"/>
          </a:xfrm>
          <a:prstGeom prst="rtTriangle">
            <a:avLst/>
          </a:prstGeom>
          <a:solidFill>
            <a:srgbClr val="201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xmlns="" id="{7C512D5A-42D5-248E-BF36-398000A110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259" y="146145"/>
            <a:ext cx="4628322" cy="57854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9780-1D4C-542F-1EAD-33FBF4EE4F58}"/>
              </a:ext>
            </a:extLst>
          </p:cNvPr>
          <p:cNvSpPr/>
          <p:nvPr userDrawn="1"/>
        </p:nvSpPr>
        <p:spPr>
          <a:xfrm>
            <a:off x="-1" y="3429000"/>
            <a:ext cx="9790044" cy="25019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E61F294B-FE65-BDC5-C55A-252F712821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43" y="1042154"/>
            <a:ext cx="4452938" cy="190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BE72C63E-B791-495B-727B-58012BE3E7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943" y="685251"/>
            <a:ext cx="3181074" cy="244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Añadir</a:t>
            </a:r>
            <a:r>
              <a:rPr lang="en-US"/>
              <a:t> </a:t>
            </a:r>
            <a:r>
              <a:rPr lang="en-US" err="1"/>
              <a:t>subtítulo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D4B65E-002B-110C-375D-FBF75578C2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5952074"/>
            <a:ext cx="12192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88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xmlns="" id="{520522FE-DB5C-9E25-AE50-8213850CC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147456"/>
            <a:ext cx="5181600" cy="35457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xmlns="" id="{42420559-5246-E749-B691-35BF8FF67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147456"/>
            <a:ext cx="5181600" cy="35457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xmlns="" id="{8ADA7340-DE75-1F58-53FB-590812188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>
            <a:off x="10616942" y="4451022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B101F493-6FE1-8588-629E-9B5F9F32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389531"/>
            <a:ext cx="10504000" cy="1132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xmlns="" id="{E9DD8D92-6D8E-97DF-3A80-F3CA0610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-265301" y="599970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</p:spTree>
    <p:extLst>
      <p:ext uri="{BB962C8B-B14F-4D97-AF65-F5344CB8AC3E}">
        <p14:creationId xmlns:p14="http://schemas.microsoft.com/office/powerpoint/2010/main" val="3283845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D6E16973-5B00-4DA4-5955-2D59EBB6C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000" y="2371535"/>
            <a:ext cx="5157787" cy="5598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1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xmlns="" id="{CF808C1D-AF43-2785-4915-AB0FDDFF8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4000" y="3073401"/>
            <a:ext cx="5157788" cy="28465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10C5CF83-1AC7-405A-14AA-CAD9E57948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4812" y="2371535"/>
            <a:ext cx="5183188" cy="5598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1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xmlns="" id="{4D28A984-1432-2D32-9E19-2F6D05D04B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4812" y="3073401"/>
            <a:ext cx="5183188" cy="28465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xmlns="" id="{5F565962-3714-83D6-1BFD-B46427DED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10489325" y="-2"/>
            <a:ext cx="1282263" cy="1282263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51327BC-6B60-1777-3614-9DF25273F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389531"/>
            <a:ext cx="9118147" cy="1132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968FF500-73C8-68D3-467C-8098BE1DF7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-265301" y="599970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</p:spTree>
    <p:extLst>
      <p:ext uri="{BB962C8B-B14F-4D97-AF65-F5344CB8AC3E}">
        <p14:creationId xmlns:p14="http://schemas.microsoft.com/office/powerpoint/2010/main" val="2827411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C169094B-803B-8651-1F6F-5F75C05AF9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8488" y="2461978"/>
            <a:ext cx="4625975" cy="2393379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8D896D0C-E54A-B5F0-C79A-E945EE9BE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800" y="1125928"/>
            <a:ext cx="4625975" cy="1132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4ADC33-106B-E527-1183-674AAC1075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5294494" y="4303956"/>
            <a:ext cx="2552751" cy="25527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C2B0FF-24D7-F770-9F74-BF31F3B57F01}"/>
              </a:ext>
            </a:extLst>
          </p:cNvPr>
          <p:cNvSpPr/>
          <p:nvPr userDrawn="1"/>
        </p:nvSpPr>
        <p:spPr>
          <a:xfrm>
            <a:off x="7847245" y="4282636"/>
            <a:ext cx="4344755" cy="25740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F064E68-98D9-C75F-C5BE-FDD3FEE24E8E}"/>
              </a:ext>
            </a:extLst>
          </p:cNvPr>
          <p:cNvSpPr/>
          <p:nvPr userDrawn="1"/>
        </p:nvSpPr>
        <p:spPr>
          <a:xfrm>
            <a:off x="9563631" y="1827899"/>
            <a:ext cx="2449075" cy="24490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holding a folder&#10;&#10;AI-generated content may be incorrect.">
            <a:extLst>
              <a:ext uri="{FF2B5EF4-FFF2-40B4-BE49-F238E27FC236}">
                <a16:creationId xmlns:a16="http://schemas.microsoft.com/office/drawing/2014/main" xmlns="" id="{98640CF2-0026-9034-6548-C95DC67D11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74309" y="625643"/>
            <a:ext cx="4985886" cy="623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78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69032FE6-4270-52AC-52B4-9E685306F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57" y="3285056"/>
            <a:ext cx="7801239" cy="6717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err="1"/>
              <a:t>Elementos</a:t>
            </a:r>
            <a:r>
              <a:rPr lang="en-US"/>
              <a:t> </a:t>
            </a:r>
            <a:r>
              <a:rPr lang="en-US" err="1"/>
              <a:t>gráficos</a:t>
            </a:r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C2FFB80B-0846-BCEE-89CD-E031E3F199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456" y="1793566"/>
            <a:ext cx="7801239" cy="14716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xmlns="" id="{901CFBAD-9880-6027-F368-6956F06963C8}"/>
              </a:ext>
            </a:extLst>
          </p:cNvPr>
          <p:cNvSpPr/>
          <p:nvPr userDrawn="1"/>
        </p:nvSpPr>
        <p:spPr>
          <a:xfrm rot="16200000" flipH="1">
            <a:off x="10273744" y="4943226"/>
            <a:ext cx="1914774" cy="1914774"/>
          </a:xfrm>
          <a:prstGeom prst="rtTriangle">
            <a:avLst/>
          </a:prstGeom>
          <a:solidFill>
            <a:srgbClr val="EA6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A4AB6A-037E-68C5-E0D5-67B6196444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283704" y="3034929"/>
            <a:ext cx="1908296" cy="19082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3632F4-3C13-FE7F-F804-F6BC02AE319F}"/>
              </a:ext>
            </a:extLst>
          </p:cNvPr>
          <p:cNvSpPr/>
          <p:nvPr userDrawn="1"/>
        </p:nvSpPr>
        <p:spPr>
          <a:xfrm>
            <a:off x="8355488" y="4943226"/>
            <a:ext cx="1914774" cy="1914774"/>
          </a:xfrm>
          <a:prstGeom prst="rect">
            <a:avLst/>
          </a:prstGeom>
          <a:solidFill>
            <a:srgbClr val="34BC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71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Address Book outline">
            <a:extLst>
              <a:ext uri="{FF2B5EF4-FFF2-40B4-BE49-F238E27FC236}">
                <a16:creationId xmlns:a16="http://schemas.microsoft.com/office/drawing/2014/main" xmlns="" id="{271CB29D-804A-4758-DB19-5C1917E686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75044" y="659307"/>
            <a:ext cx="914400" cy="914400"/>
          </a:xfrm>
          <a:prstGeom prst="rect">
            <a:avLst/>
          </a:prstGeom>
        </p:spPr>
      </p:pic>
      <p:pic>
        <p:nvPicPr>
          <p:cNvPr id="6" name="Graphic 5" descr="Arrow circle outline">
            <a:extLst>
              <a:ext uri="{FF2B5EF4-FFF2-40B4-BE49-F238E27FC236}">
                <a16:creationId xmlns:a16="http://schemas.microsoft.com/office/drawing/2014/main" xmlns="" id="{020BF268-468B-4201-32B8-ACB146FC21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34100" y="659307"/>
            <a:ext cx="914400" cy="914400"/>
          </a:xfrm>
          <a:prstGeom prst="rect">
            <a:avLst/>
          </a:prstGeom>
        </p:spPr>
      </p:pic>
      <p:pic>
        <p:nvPicPr>
          <p:cNvPr id="8" name="Graphic 7" descr="Arrow Right outline">
            <a:extLst>
              <a:ext uri="{FF2B5EF4-FFF2-40B4-BE49-F238E27FC236}">
                <a16:creationId xmlns:a16="http://schemas.microsoft.com/office/drawing/2014/main" xmlns="" id="{5286A368-80AF-49A5-C615-BDEC2C69A5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870324" y="659307"/>
            <a:ext cx="914400" cy="914400"/>
          </a:xfrm>
          <a:prstGeom prst="rect">
            <a:avLst/>
          </a:prstGeom>
        </p:spPr>
      </p:pic>
      <p:pic>
        <p:nvPicPr>
          <p:cNvPr id="10" name="Graphic 9" descr="Atom outline">
            <a:extLst>
              <a:ext uri="{FF2B5EF4-FFF2-40B4-BE49-F238E27FC236}">
                <a16:creationId xmlns:a16="http://schemas.microsoft.com/office/drawing/2014/main" xmlns="" id="{3E2AF0E5-1EF9-22C4-21FA-20C0C4D2EC4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093156" y="659307"/>
            <a:ext cx="914400" cy="914400"/>
          </a:xfrm>
          <a:prstGeom prst="rect">
            <a:avLst/>
          </a:prstGeom>
        </p:spPr>
      </p:pic>
      <p:pic>
        <p:nvPicPr>
          <p:cNvPr id="12" name="Graphic 11" descr="Back outline">
            <a:extLst>
              <a:ext uri="{FF2B5EF4-FFF2-40B4-BE49-F238E27FC236}">
                <a16:creationId xmlns:a16="http://schemas.microsoft.com/office/drawing/2014/main" xmlns="" id="{E7207DAE-DC58-F4CB-9340-2940D51C1AA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388436" y="659307"/>
            <a:ext cx="914400" cy="914400"/>
          </a:xfrm>
          <a:prstGeom prst="rect">
            <a:avLst/>
          </a:prstGeom>
        </p:spPr>
      </p:pic>
      <p:pic>
        <p:nvPicPr>
          <p:cNvPr id="14" name="Graphic 13" descr="Badge Follow outline">
            <a:extLst>
              <a:ext uri="{FF2B5EF4-FFF2-40B4-BE49-F238E27FC236}">
                <a16:creationId xmlns:a16="http://schemas.microsoft.com/office/drawing/2014/main" xmlns="" id="{C2D220BB-09FD-5BD6-212B-744AE7E40FA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129380" y="659307"/>
            <a:ext cx="914400" cy="914400"/>
          </a:xfrm>
          <a:prstGeom prst="rect">
            <a:avLst/>
          </a:prstGeom>
        </p:spPr>
      </p:pic>
      <p:pic>
        <p:nvPicPr>
          <p:cNvPr id="16" name="Graphic 15" descr="Badge Heart outline">
            <a:extLst>
              <a:ext uri="{FF2B5EF4-FFF2-40B4-BE49-F238E27FC236}">
                <a16:creationId xmlns:a16="http://schemas.microsoft.com/office/drawing/2014/main" xmlns="" id="{9B8DB4E2-BA6A-B6D3-4278-0333CFF9C5D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611268" y="659307"/>
            <a:ext cx="914400" cy="914400"/>
          </a:xfrm>
          <a:prstGeom prst="rect">
            <a:avLst/>
          </a:prstGeom>
        </p:spPr>
      </p:pic>
      <p:pic>
        <p:nvPicPr>
          <p:cNvPr id="18" name="Graphic 17" descr="Badge New outline">
            <a:extLst>
              <a:ext uri="{FF2B5EF4-FFF2-40B4-BE49-F238E27FC236}">
                <a16:creationId xmlns:a16="http://schemas.microsoft.com/office/drawing/2014/main" xmlns="" id="{3974DB26-AB37-202C-3462-C77362C802D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352212" y="659307"/>
            <a:ext cx="914400" cy="914400"/>
          </a:xfrm>
          <a:prstGeom prst="rect">
            <a:avLst/>
          </a:prstGeom>
        </p:spPr>
      </p:pic>
      <p:pic>
        <p:nvPicPr>
          <p:cNvPr id="22" name="Graphic 21" descr="Badge Tick1 outline">
            <a:extLst>
              <a:ext uri="{FF2B5EF4-FFF2-40B4-BE49-F238E27FC236}">
                <a16:creationId xmlns:a16="http://schemas.microsoft.com/office/drawing/2014/main" xmlns="" id="{B0395511-4603-BD0F-2F30-A857CB09941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647491" y="659307"/>
            <a:ext cx="914400" cy="914400"/>
          </a:xfrm>
          <a:prstGeom prst="rect">
            <a:avLst/>
          </a:prstGeom>
        </p:spPr>
      </p:pic>
      <p:pic>
        <p:nvPicPr>
          <p:cNvPr id="20" name="Graphic 19" descr="Badge Question Mark outline">
            <a:extLst>
              <a:ext uri="{FF2B5EF4-FFF2-40B4-BE49-F238E27FC236}">
                <a16:creationId xmlns:a16="http://schemas.microsoft.com/office/drawing/2014/main" xmlns="" id="{02422DCA-4EDB-A6E0-ADA5-1135F291A7E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75044" y="2159307"/>
            <a:ext cx="914400" cy="914400"/>
          </a:xfrm>
          <a:prstGeom prst="rect">
            <a:avLst/>
          </a:prstGeom>
        </p:spPr>
      </p:pic>
      <p:pic>
        <p:nvPicPr>
          <p:cNvPr id="24" name="Graphic 23" descr="Badge Unfollow outline">
            <a:extLst>
              <a:ext uri="{FF2B5EF4-FFF2-40B4-BE49-F238E27FC236}">
                <a16:creationId xmlns:a16="http://schemas.microsoft.com/office/drawing/2014/main" xmlns="" id="{B5A311CC-4162-85E8-853F-10CD1BA0318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3093156" y="2159307"/>
            <a:ext cx="914400" cy="914400"/>
          </a:xfrm>
          <a:prstGeom prst="rect">
            <a:avLst/>
          </a:prstGeom>
        </p:spPr>
      </p:pic>
      <p:pic>
        <p:nvPicPr>
          <p:cNvPr id="26" name="Graphic 25" descr="Bar chart outline">
            <a:extLst>
              <a:ext uri="{FF2B5EF4-FFF2-40B4-BE49-F238E27FC236}">
                <a16:creationId xmlns:a16="http://schemas.microsoft.com/office/drawing/2014/main" xmlns="" id="{38369521-4DAF-FE81-B453-07AAA587F55E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834100" y="2159307"/>
            <a:ext cx="914400" cy="914400"/>
          </a:xfrm>
          <a:prstGeom prst="rect">
            <a:avLst/>
          </a:prstGeom>
        </p:spPr>
      </p:pic>
      <p:pic>
        <p:nvPicPr>
          <p:cNvPr id="28" name="Graphic 27" descr="Bar graph with downward trend outline">
            <a:extLst>
              <a:ext uri="{FF2B5EF4-FFF2-40B4-BE49-F238E27FC236}">
                <a16:creationId xmlns:a16="http://schemas.microsoft.com/office/drawing/2014/main" xmlns="" id="{0FBE6DC1-925F-2EB4-6328-C9AF4597899C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4352212" y="2159307"/>
            <a:ext cx="914400" cy="914400"/>
          </a:xfrm>
          <a:prstGeom prst="rect">
            <a:avLst/>
          </a:prstGeom>
        </p:spPr>
      </p:pic>
      <p:pic>
        <p:nvPicPr>
          <p:cNvPr id="32" name="Graphic 31" descr="Checklist outline">
            <a:extLst>
              <a:ext uri="{FF2B5EF4-FFF2-40B4-BE49-F238E27FC236}">
                <a16:creationId xmlns:a16="http://schemas.microsoft.com/office/drawing/2014/main" xmlns="" id="{9460D569-418C-B452-31C5-54B55C82DA6C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611268" y="2159307"/>
            <a:ext cx="914400" cy="914400"/>
          </a:xfrm>
          <a:prstGeom prst="rect">
            <a:avLst/>
          </a:prstGeom>
        </p:spPr>
      </p:pic>
      <p:pic>
        <p:nvPicPr>
          <p:cNvPr id="34" name="Graphic 33" descr="Checkmark outline">
            <a:extLst>
              <a:ext uri="{FF2B5EF4-FFF2-40B4-BE49-F238E27FC236}">
                <a16:creationId xmlns:a16="http://schemas.microsoft.com/office/drawing/2014/main" xmlns="" id="{C035CEB3-6525-278D-7D57-7D9947FCCB5B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10647491" y="2159307"/>
            <a:ext cx="914400" cy="914400"/>
          </a:xfrm>
          <a:prstGeom prst="rect">
            <a:avLst/>
          </a:prstGeom>
        </p:spPr>
      </p:pic>
      <p:pic>
        <p:nvPicPr>
          <p:cNvPr id="36" name="Graphic 35" descr="Clipboard outline">
            <a:extLst>
              <a:ext uri="{FF2B5EF4-FFF2-40B4-BE49-F238E27FC236}">
                <a16:creationId xmlns:a16="http://schemas.microsoft.com/office/drawing/2014/main" xmlns="" id="{0658F37E-AD64-B348-DFAD-11B8477EA3C9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9388436" y="2159307"/>
            <a:ext cx="914400" cy="914400"/>
          </a:xfrm>
          <a:prstGeom prst="rect">
            <a:avLst/>
          </a:prstGeom>
        </p:spPr>
      </p:pic>
      <p:pic>
        <p:nvPicPr>
          <p:cNvPr id="38" name="Graphic 37" descr="Clipboard All Crosses outline">
            <a:extLst>
              <a:ext uri="{FF2B5EF4-FFF2-40B4-BE49-F238E27FC236}">
                <a16:creationId xmlns:a16="http://schemas.microsoft.com/office/drawing/2014/main" xmlns="" id="{33BB885A-551C-A060-9620-8723E41E42B9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8129380" y="2159307"/>
            <a:ext cx="914400" cy="914400"/>
          </a:xfrm>
          <a:prstGeom prst="rect">
            <a:avLst/>
          </a:prstGeom>
        </p:spPr>
      </p:pic>
      <p:pic>
        <p:nvPicPr>
          <p:cNvPr id="48" name="Graphic 47" descr="Forbidden outline">
            <a:extLst>
              <a:ext uri="{FF2B5EF4-FFF2-40B4-BE49-F238E27FC236}">
                <a16:creationId xmlns:a16="http://schemas.microsoft.com/office/drawing/2014/main" xmlns="" id="{6E702103-8487-8CEC-5887-666E9C7DDBBC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3093156" y="5159307"/>
            <a:ext cx="914400" cy="914400"/>
          </a:xfrm>
          <a:prstGeom prst="rect">
            <a:avLst/>
          </a:prstGeom>
        </p:spPr>
      </p:pic>
      <p:pic>
        <p:nvPicPr>
          <p:cNvPr id="50" name="Graphic 49" descr="Fork In Road outline">
            <a:extLst>
              <a:ext uri="{FF2B5EF4-FFF2-40B4-BE49-F238E27FC236}">
                <a16:creationId xmlns:a16="http://schemas.microsoft.com/office/drawing/2014/main" xmlns="" id="{4560F1D8-071F-C4ED-409D-112520CD511F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1834100" y="5159307"/>
            <a:ext cx="914400" cy="914400"/>
          </a:xfrm>
          <a:prstGeom prst="rect">
            <a:avLst/>
          </a:prstGeom>
        </p:spPr>
      </p:pic>
      <p:pic>
        <p:nvPicPr>
          <p:cNvPr id="52" name="Graphic 51" descr="Future outline">
            <a:extLst>
              <a:ext uri="{FF2B5EF4-FFF2-40B4-BE49-F238E27FC236}">
                <a16:creationId xmlns:a16="http://schemas.microsoft.com/office/drawing/2014/main" xmlns="" id="{8B107CD2-26A6-8E25-F786-31ADFE11C67D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4352212" y="5159307"/>
            <a:ext cx="914400" cy="914400"/>
          </a:xfrm>
          <a:prstGeom prst="rect">
            <a:avLst/>
          </a:prstGeom>
        </p:spPr>
      </p:pic>
      <p:pic>
        <p:nvPicPr>
          <p:cNvPr id="56" name="Graphic 55" descr="Garbage outline">
            <a:extLst>
              <a:ext uri="{FF2B5EF4-FFF2-40B4-BE49-F238E27FC236}">
                <a16:creationId xmlns:a16="http://schemas.microsoft.com/office/drawing/2014/main" xmlns="" id="{80203F04-BC6F-F40F-4750-A0124044A2E7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5611268" y="5159307"/>
            <a:ext cx="914400" cy="914400"/>
          </a:xfrm>
          <a:prstGeom prst="rect">
            <a:avLst/>
          </a:prstGeom>
        </p:spPr>
      </p:pic>
      <p:pic>
        <p:nvPicPr>
          <p:cNvPr id="58" name="Graphic 57" descr="Gavel outline">
            <a:extLst>
              <a:ext uri="{FF2B5EF4-FFF2-40B4-BE49-F238E27FC236}">
                <a16:creationId xmlns:a16="http://schemas.microsoft.com/office/drawing/2014/main" xmlns="" id="{3437F547-13E5-1A42-65C0-36BEA1D8A670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6936086" y="2159307"/>
            <a:ext cx="914400" cy="914400"/>
          </a:xfrm>
          <a:prstGeom prst="rect">
            <a:avLst/>
          </a:prstGeom>
        </p:spPr>
      </p:pic>
      <p:pic>
        <p:nvPicPr>
          <p:cNvPr id="64" name="Graphic 63" descr="Hand outline">
            <a:extLst>
              <a:ext uri="{FF2B5EF4-FFF2-40B4-BE49-F238E27FC236}">
                <a16:creationId xmlns:a16="http://schemas.microsoft.com/office/drawing/2014/main" xmlns="" id="{9A908B96-BAC6-51B5-7F7C-9AA470FB8E70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6870324" y="5159307"/>
            <a:ext cx="914400" cy="914400"/>
          </a:xfrm>
          <a:prstGeom prst="rect">
            <a:avLst/>
          </a:prstGeom>
        </p:spPr>
      </p:pic>
      <p:pic>
        <p:nvPicPr>
          <p:cNvPr id="68" name="Graphic 67" descr="Head with gears outline">
            <a:extLst>
              <a:ext uri="{FF2B5EF4-FFF2-40B4-BE49-F238E27FC236}">
                <a16:creationId xmlns:a16="http://schemas.microsoft.com/office/drawing/2014/main" xmlns="" id="{CEEEAC7E-7E89-6B52-FFE9-735BB27F85C2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96DAC541-7B7A-43D3-8B79-37D633B846F1}">
                <asvg:svgBlip xmlns:asvg="http://schemas.microsoft.com/office/drawing/2016/SVG/main" xmlns="" r:embed="rId49"/>
              </a:ext>
            </a:extLst>
          </a:blip>
          <a:stretch>
            <a:fillRect/>
          </a:stretch>
        </p:blipFill>
        <p:spPr>
          <a:xfrm>
            <a:off x="8129380" y="5159307"/>
            <a:ext cx="914400" cy="914400"/>
          </a:xfrm>
          <a:prstGeom prst="rect">
            <a:avLst/>
          </a:prstGeom>
        </p:spPr>
      </p:pic>
      <p:pic>
        <p:nvPicPr>
          <p:cNvPr id="70" name="Graphic 69" descr="Hourglass Finished outline">
            <a:extLst>
              <a:ext uri="{FF2B5EF4-FFF2-40B4-BE49-F238E27FC236}">
                <a16:creationId xmlns:a16="http://schemas.microsoft.com/office/drawing/2014/main" xmlns="" id="{FF4BDBC7-E8D9-F808-87A0-C0BC6C5180EA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xmlns="" r:embed="rId51"/>
              </a:ext>
            </a:extLst>
          </a:blip>
          <a:stretch>
            <a:fillRect/>
          </a:stretch>
        </p:blipFill>
        <p:spPr>
          <a:xfrm>
            <a:off x="575044" y="5159307"/>
            <a:ext cx="914400" cy="914400"/>
          </a:xfrm>
          <a:prstGeom prst="rect">
            <a:avLst/>
          </a:prstGeom>
        </p:spPr>
      </p:pic>
      <p:pic>
        <p:nvPicPr>
          <p:cNvPr id="72" name="Graphic 71" descr="Lightbulb outline">
            <a:extLst>
              <a:ext uri="{FF2B5EF4-FFF2-40B4-BE49-F238E27FC236}">
                <a16:creationId xmlns:a16="http://schemas.microsoft.com/office/drawing/2014/main" xmlns="" id="{DB2223A0-4834-EC89-5FF3-36EBA6A77E54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xmlns="" r:embed="rId53"/>
              </a:ext>
            </a:extLst>
          </a:blip>
          <a:stretch>
            <a:fillRect/>
          </a:stretch>
        </p:blipFill>
        <p:spPr>
          <a:xfrm>
            <a:off x="9388436" y="5159307"/>
            <a:ext cx="914400" cy="914400"/>
          </a:xfrm>
          <a:prstGeom prst="rect">
            <a:avLst/>
          </a:prstGeom>
        </p:spPr>
      </p:pic>
      <p:pic>
        <p:nvPicPr>
          <p:cNvPr id="74" name="Graphic 73" descr="Open folder outline">
            <a:extLst>
              <a:ext uri="{FF2B5EF4-FFF2-40B4-BE49-F238E27FC236}">
                <a16:creationId xmlns:a16="http://schemas.microsoft.com/office/drawing/2014/main" xmlns="" id="{EE4B255A-0991-F621-029D-4E652D2000F7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96DAC541-7B7A-43D3-8B79-37D633B846F1}">
                <asvg:svgBlip xmlns:asvg="http://schemas.microsoft.com/office/drawing/2016/SVG/main" xmlns="" r:embed="rId55"/>
              </a:ext>
            </a:extLst>
          </a:blip>
          <a:stretch>
            <a:fillRect/>
          </a:stretch>
        </p:blipFill>
        <p:spPr>
          <a:xfrm>
            <a:off x="10647491" y="5159307"/>
            <a:ext cx="914400" cy="914400"/>
          </a:xfrm>
          <a:prstGeom prst="rect">
            <a:avLst/>
          </a:prstGeom>
        </p:spPr>
      </p:pic>
      <p:pic>
        <p:nvPicPr>
          <p:cNvPr id="40" name="Graphic 39" descr="Email outline">
            <a:extLst>
              <a:ext uri="{FF2B5EF4-FFF2-40B4-BE49-F238E27FC236}">
                <a16:creationId xmlns:a16="http://schemas.microsoft.com/office/drawing/2014/main" xmlns="" id="{5F33C52D-6362-0E27-FC17-FC32252CD518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xmlns="" r:embed="rId57"/>
              </a:ext>
            </a:extLst>
          </a:blip>
          <a:stretch>
            <a:fillRect/>
          </a:stretch>
        </p:blipFill>
        <p:spPr>
          <a:xfrm>
            <a:off x="1834100" y="3659307"/>
            <a:ext cx="914400" cy="914400"/>
          </a:xfrm>
          <a:prstGeom prst="rect">
            <a:avLst/>
          </a:prstGeom>
        </p:spPr>
      </p:pic>
      <p:pic>
        <p:nvPicPr>
          <p:cNvPr id="42" name="Graphic 41" descr="Eye outline">
            <a:extLst>
              <a:ext uri="{FF2B5EF4-FFF2-40B4-BE49-F238E27FC236}">
                <a16:creationId xmlns:a16="http://schemas.microsoft.com/office/drawing/2014/main" xmlns="" id="{4AA6C98A-59DE-407C-D083-3F8610FCC022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xmlns="" r:embed="rId59"/>
              </a:ext>
            </a:extLst>
          </a:blip>
          <a:stretch>
            <a:fillRect/>
          </a:stretch>
        </p:blipFill>
        <p:spPr>
          <a:xfrm>
            <a:off x="575044" y="3659307"/>
            <a:ext cx="914400" cy="914400"/>
          </a:xfrm>
          <a:prstGeom prst="rect">
            <a:avLst/>
          </a:prstGeom>
        </p:spPr>
      </p:pic>
      <p:pic>
        <p:nvPicPr>
          <p:cNvPr id="44" name="Graphic 43" descr="Female Profile outline">
            <a:extLst>
              <a:ext uri="{FF2B5EF4-FFF2-40B4-BE49-F238E27FC236}">
                <a16:creationId xmlns:a16="http://schemas.microsoft.com/office/drawing/2014/main" xmlns="" id="{E59859A9-4D8D-191B-7117-5E47A7C25201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xmlns="" r:embed="rId61"/>
              </a:ext>
            </a:extLst>
          </a:blip>
          <a:stretch>
            <a:fillRect/>
          </a:stretch>
        </p:blipFill>
        <p:spPr>
          <a:xfrm>
            <a:off x="3093156" y="3659307"/>
            <a:ext cx="914400" cy="914400"/>
          </a:xfrm>
          <a:prstGeom prst="rect">
            <a:avLst/>
          </a:prstGeom>
        </p:spPr>
      </p:pic>
      <p:pic>
        <p:nvPicPr>
          <p:cNvPr id="46" name="Graphic 45" descr="Flowchart outline">
            <a:extLst>
              <a:ext uri="{FF2B5EF4-FFF2-40B4-BE49-F238E27FC236}">
                <a16:creationId xmlns:a16="http://schemas.microsoft.com/office/drawing/2014/main" xmlns="" id="{C3D57E0F-B985-97B8-93C8-D7F7DD1D6D9E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96DAC541-7B7A-43D3-8B79-37D633B846F1}">
                <asvg:svgBlip xmlns:asvg="http://schemas.microsoft.com/office/drawing/2016/SVG/main" xmlns="" r:embed="rId63"/>
              </a:ext>
            </a:extLst>
          </a:blip>
          <a:stretch>
            <a:fillRect/>
          </a:stretch>
        </p:blipFill>
        <p:spPr>
          <a:xfrm>
            <a:off x="4352212" y="3659307"/>
            <a:ext cx="914400" cy="914400"/>
          </a:xfrm>
          <a:prstGeom prst="rect">
            <a:avLst/>
          </a:prstGeom>
        </p:spPr>
      </p:pic>
      <p:pic>
        <p:nvPicPr>
          <p:cNvPr id="54" name="Graphic 53" descr="Gantt Chart outline">
            <a:extLst>
              <a:ext uri="{FF2B5EF4-FFF2-40B4-BE49-F238E27FC236}">
                <a16:creationId xmlns:a16="http://schemas.microsoft.com/office/drawing/2014/main" xmlns="" id="{6E15E3A9-DEB9-03F2-CC56-96C652743517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96DAC541-7B7A-43D3-8B79-37D633B846F1}">
                <asvg:svgBlip xmlns:asvg="http://schemas.microsoft.com/office/drawing/2016/SVG/main" xmlns="" r:embed="rId65"/>
              </a:ext>
            </a:extLst>
          </a:blip>
          <a:stretch>
            <a:fillRect/>
          </a:stretch>
        </p:blipFill>
        <p:spPr>
          <a:xfrm>
            <a:off x="6870324" y="3659307"/>
            <a:ext cx="914400" cy="914400"/>
          </a:xfrm>
          <a:prstGeom prst="rect">
            <a:avLst/>
          </a:prstGeom>
        </p:spPr>
      </p:pic>
      <p:pic>
        <p:nvPicPr>
          <p:cNvPr id="60" name="Graphic 59" descr="Gender outline">
            <a:extLst>
              <a:ext uri="{FF2B5EF4-FFF2-40B4-BE49-F238E27FC236}">
                <a16:creationId xmlns:a16="http://schemas.microsoft.com/office/drawing/2014/main" xmlns="" id="{E5822A38-AAE7-9DFA-EDD2-6AF160918C69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96DAC541-7B7A-43D3-8B79-37D633B846F1}">
                <asvg:svgBlip xmlns:asvg="http://schemas.microsoft.com/office/drawing/2016/SVG/main" xmlns="" r:embed="rId67"/>
              </a:ext>
            </a:extLst>
          </a:blip>
          <a:stretch>
            <a:fillRect/>
          </a:stretch>
        </p:blipFill>
        <p:spPr>
          <a:xfrm>
            <a:off x="8129380" y="3659307"/>
            <a:ext cx="914400" cy="914400"/>
          </a:xfrm>
          <a:prstGeom prst="rect">
            <a:avLst/>
          </a:prstGeom>
        </p:spPr>
      </p:pic>
      <p:pic>
        <p:nvPicPr>
          <p:cNvPr id="62" name="Graphic 61" descr="Group outline">
            <a:extLst>
              <a:ext uri="{FF2B5EF4-FFF2-40B4-BE49-F238E27FC236}">
                <a16:creationId xmlns:a16="http://schemas.microsoft.com/office/drawing/2014/main" xmlns="" id="{3D7A8305-3691-83D0-B4AB-7BF5136C7CFB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96DAC541-7B7A-43D3-8B79-37D633B846F1}">
                <asvg:svgBlip xmlns:asvg="http://schemas.microsoft.com/office/drawing/2016/SVG/main" xmlns="" r:embed="rId69"/>
              </a:ext>
            </a:extLst>
          </a:blip>
          <a:stretch>
            <a:fillRect/>
          </a:stretch>
        </p:blipFill>
        <p:spPr>
          <a:xfrm>
            <a:off x="9388436" y="3659307"/>
            <a:ext cx="914400" cy="914400"/>
          </a:xfrm>
          <a:prstGeom prst="rect">
            <a:avLst/>
          </a:prstGeom>
        </p:spPr>
      </p:pic>
      <p:pic>
        <p:nvPicPr>
          <p:cNvPr id="66" name="Graphic 65" descr="Handbag outline">
            <a:extLst>
              <a:ext uri="{FF2B5EF4-FFF2-40B4-BE49-F238E27FC236}">
                <a16:creationId xmlns:a16="http://schemas.microsoft.com/office/drawing/2014/main" xmlns="" id="{E27BC839-C6DD-2CEF-A9A5-FBEE7A03CBF4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96DAC541-7B7A-43D3-8B79-37D633B846F1}">
                <asvg:svgBlip xmlns:asvg="http://schemas.microsoft.com/office/drawing/2016/SVG/main" xmlns="" r:embed="rId71"/>
              </a:ext>
            </a:extLst>
          </a:blip>
          <a:stretch>
            <a:fillRect/>
          </a:stretch>
        </p:blipFill>
        <p:spPr>
          <a:xfrm>
            <a:off x="10647491" y="3659307"/>
            <a:ext cx="914400" cy="914400"/>
          </a:xfrm>
          <a:prstGeom prst="rect">
            <a:avLst/>
          </a:prstGeom>
        </p:spPr>
      </p:pic>
      <p:pic>
        <p:nvPicPr>
          <p:cNvPr id="76" name="Graphic 75" descr="Paper outline">
            <a:extLst>
              <a:ext uri="{FF2B5EF4-FFF2-40B4-BE49-F238E27FC236}">
                <a16:creationId xmlns:a16="http://schemas.microsoft.com/office/drawing/2014/main" xmlns="" id="{EA9459A2-7FA4-F909-3DB2-4A58641A2872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96DAC541-7B7A-43D3-8B79-37D633B846F1}">
                <asvg:svgBlip xmlns:asvg="http://schemas.microsoft.com/office/drawing/2016/SVG/main" xmlns="" r:embed="rId73"/>
              </a:ext>
            </a:extLst>
          </a:blip>
          <a:stretch>
            <a:fillRect/>
          </a:stretch>
        </p:blipFill>
        <p:spPr>
          <a:xfrm>
            <a:off x="5611268" y="36593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1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36675B70-3211-8C92-C4B8-B55E76C48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6402"/>
            <a:ext cx="10515600" cy="1132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b="1" i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err="1"/>
              <a:t>Fotografías</a:t>
            </a:r>
            <a:endParaRPr lang="en-US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xmlns="" id="{0817F082-1896-6E94-696F-7FF4E6AD57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-265301" y="730581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pic>
        <p:nvPicPr>
          <p:cNvPr id="5" name="Picture 4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xmlns="" id="{53E46CA6-1885-4917-62C8-7D511F5E0F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492" y="1863686"/>
            <a:ext cx="3995451" cy="4994314"/>
          </a:xfrm>
          <a:prstGeom prst="rect">
            <a:avLst/>
          </a:prstGeom>
        </p:spPr>
      </p:pic>
      <p:pic>
        <p:nvPicPr>
          <p:cNvPr id="9" name="Picture 8" descr="A person sitting on a chair&#10;&#10;AI-generated content may be incorrect.">
            <a:extLst>
              <a:ext uri="{FF2B5EF4-FFF2-40B4-BE49-F238E27FC236}">
                <a16:creationId xmlns:a16="http://schemas.microsoft.com/office/drawing/2014/main" xmlns="" id="{64D644A7-B765-7D3A-F7BC-027C5C73B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4038" y="1863684"/>
            <a:ext cx="3995452" cy="4994315"/>
          </a:xfrm>
          <a:prstGeom prst="rect">
            <a:avLst/>
          </a:prstGeom>
        </p:spPr>
      </p:pic>
      <p:pic>
        <p:nvPicPr>
          <p:cNvPr id="12" name="Picture 11" descr="A person holding a tablet&#10;&#10;AI-generated content may be incorrect.">
            <a:extLst>
              <a:ext uri="{FF2B5EF4-FFF2-40B4-BE49-F238E27FC236}">
                <a16:creationId xmlns:a16="http://schemas.microsoft.com/office/drawing/2014/main" xmlns="" id="{EEE3B344-9D30-1449-BBE8-78F63791ED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05934" y="1719782"/>
            <a:ext cx="4110574" cy="51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22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8E9DAA-F592-63AD-73FD-CADB9005C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6402"/>
            <a:ext cx="10515600" cy="1132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b="1" i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err="1"/>
              <a:t>Fotografías</a:t>
            </a:r>
            <a:endParaRPr lang="en-US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xmlns="" id="{B64C2634-4DFD-DC19-508D-1B00CB17E0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-265301" y="730581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pic>
        <p:nvPicPr>
          <p:cNvPr id="4" name="Picture 3" descr="A person holding a computer&#10;&#10;AI-generated content may be incorrect.">
            <a:extLst>
              <a:ext uri="{FF2B5EF4-FFF2-40B4-BE49-F238E27FC236}">
                <a16:creationId xmlns:a16="http://schemas.microsoft.com/office/drawing/2014/main" xmlns="" id="{EC91A922-DCDF-3193-4170-029B4FBBAB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7060" y="1972018"/>
            <a:ext cx="3908785" cy="4885981"/>
          </a:xfrm>
          <a:prstGeom prst="rect">
            <a:avLst/>
          </a:prstGeom>
        </p:spPr>
      </p:pic>
      <p:pic>
        <p:nvPicPr>
          <p:cNvPr id="8" name="Picture 7" descr="A person sitting on a stool&#10;&#10;AI-generated content may be incorrect.">
            <a:extLst>
              <a:ext uri="{FF2B5EF4-FFF2-40B4-BE49-F238E27FC236}">
                <a16:creationId xmlns:a16="http://schemas.microsoft.com/office/drawing/2014/main" xmlns="" id="{6FC77509-7D8C-0ABD-BC39-329C289B5E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1437" y="1972018"/>
            <a:ext cx="3908786" cy="4885982"/>
          </a:xfrm>
          <a:prstGeom prst="rect">
            <a:avLst/>
          </a:prstGeom>
        </p:spPr>
      </p:pic>
      <p:pic>
        <p:nvPicPr>
          <p:cNvPr id="11" name="Picture 10" descr="A person holding a tablet&#10;&#10;AI-generated content may be incorrect.">
            <a:extLst>
              <a:ext uri="{FF2B5EF4-FFF2-40B4-BE49-F238E27FC236}">
                <a16:creationId xmlns:a16="http://schemas.microsoft.com/office/drawing/2014/main" xmlns="" id="{AEDC32D8-3999-72CA-FF40-A441F44498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5815" y="1972016"/>
            <a:ext cx="3908787" cy="488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4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C7DFB8-A412-1C7F-8413-781676FB6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57" y="3285056"/>
            <a:ext cx="8128257" cy="6717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Formato Data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xmlns="" id="{14D4C06A-3114-54E6-F8A0-082D7D332C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456" y="1793566"/>
            <a:ext cx="8128257" cy="14716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04.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09E458-0508-58AD-DC02-B5E6F81C6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 flipH="1">
            <a:off x="10392357" y="5058357"/>
            <a:ext cx="1799643" cy="1799643"/>
          </a:xfrm>
          <a:prstGeom prst="rect">
            <a:avLst/>
          </a:prstGeom>
        </p:spPr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xmlns="" id="{3C33DDB8-5FEB-DFCE-278E-7234962DD53C}"/>
              </a:ext>
            </a:extLst>
          </p:cNvPr>
          <p:cNvSpPr/>
          <p:nvPr userDrawn="1"/>
        </p:nvSpPr>
        <p:spPr>
          <a:xfrm rot="16200000">
            <a:off x="8592713" y="5058356"/>
            <a:ext cx="1799644" cy="1799644"/>
          </a:xfrm>
          <a:prstGeom prst="rtTriangle">
            <a:avLst/>
          </a:prstGeom>
          <a:solidFill>
            <a:srgbClr val="EA6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3713F9A-7B5F-0CA9-5DD1-219A3DDAA1D6}"/>
              </a:ext>
            </a:extLst>
          </p:cNvPr>
          <p:cNvSpPr/>
          <p:nvPr userDrawn="1"/>
        </p:nvSpPr>
        <p:spPr>
          <a:xfrm>
            <a:off x="10248567" y="3114921"/>
            <a:ext cx="1943433" cy="1943433"/>
          </a:xfrm>
          <a:prstGeom prst="ellipse">
            <a:avLst/>
          </a:prstGeom>
          <a:solidFill>
            <a:srgbClr val="54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13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5FA7393-614E-0075-DCA0-1534B409A5CE}"/>
              </a:ext>
            </a:extLst>
          </p:cNvPr>
          <p:cNvSpPr/>
          <p:nvPr userDrawn="1"/>
        </p:nvSpPr>
        <p:spPr>
          <a:xfrm>
            <a:off x="460648" y="1970972"/>
            <a:ext cx="3784599" cy="4158343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tIns="91440" bIns="9144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938E09E8-05CE-0741-D054-B2EED460FA1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9320911"/>
              </p:ext>
            </p:extLst>
          </p:nvPr>
        </p:nvGraphicFramePr>
        <p:xfrm>
          <a:off x="4710447" y="2717791"/>
          <a:ext cx="1437595" cy="1422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B7FFE790-0D0C-27F5-B064-35EB6836FC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9413"/>
            <a:ext cx="6054092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39">
            <a:extLst>
              <a:ext uri="{FF2B5EF4-FFF2-40B4-BE49-F238E27FC236}">
                <a16:creationId xmlns:a16="http://schemas.microsoft.com/office/drawing/2014/main" xmlns="" id="{961D4AF4-A6D1-426A-D9C6-F6E5ACA281E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0328" y="2599549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9">
            <a:extLst>
              <a:ext uri="{FF2B5EF4-FFF2-40B4-BE49-F238E27FC236}">
                <a16:creationId xmlns:a16="http://schemas.microsoft.com/office/drawing/2014/main" xmlns="" id="{E49F040D-D28A-B05C-F34A-C692DF8426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0328" y="3775207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9">
            <a:extLst>
              <a:ext uri="{FF2B5EF4-FFF2-40B4-BE49-F238E27FC236}">
                <a16:creationId xmlns:a16="http://schemas.microsoft.com/office/drawing/2014/main" xmlns="" id="{943B8DBA-940E-60B3-0B67-9F68C2D86C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0328" y="4950864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xmlns="" id="{05B001E5-4C3A-CBA9-E76A-618B5D2625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39976" y="4482513"/>
            <a:ext cx="1389228" cy="765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xmlns="" id="{19B54F9D-300E-2C1E-2D87-87C6E06339A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35683" y="4482513"/>
            <a:ext cx="1389228" cy="765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9">
            <a:extLst>
              <a:ext uri="{FF2B5EF4-FFF2-40B4-BE49-F238E27FC236}">
                <a16:creationId xmlns:a16="http://schemas.microsoft.com/office/drawing/2014/main" xmlns="" id="{77535901-12B1-5D7E-9DB5-4F68C81B7A7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05222" y="4482513"/>
            <a:ext cx="1389228" cy="765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9">
            <a:extLst>
              <a:ext uri="{FF2B5EF4-FFF2-40B4-BE49-F238E27FC236}">
                <a16:creationId xmlns:a16="http://schemas.microsoft.com/office/drawing/2014/main" xmlns="" id="{77D3C526-C613-3F73-673A-B5D3732C4A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197064" y="4482513"/>
            <a:ext cx="1389228" cy="765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xmlns="" id="{C90381BC-1065-19DB-99D9-6F1629FA9B4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83390" y="3253150"/>
            <a:ext cx="992459" cy="4626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42%</a:t>
            </a: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xmlns="" id="{D3C5B36A-E442-CDC9-2740-2A83AF78D02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41616835"/>
              </p:ext>
            </p:extLst>
          </p:nvPr>
        </p:nvGraphicFramePr>
        <p:xfrm>
          <a:off x="6514467" y="2717791"/>
          <a:ext cx="1437595" cy="1422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Text Placeholder 39">
            <a:extLst>
              <a:ext uri="{FF2B5EF4-FFF2-40B4-BE49-F238E27FC236}">
                <a16:creationId xmlns:a16="http://schemas.microsoft.com/office/drawing/2014/main" xmlns="" id="{3024E43B-558E-637A-15E5-AC42B88C9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60151" y="3253150"/>
            <a:ext cx="992459" cy="4626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42%</a:t>
            </a:r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xmlns="" id="{EBC2FFE2-3361-9CE0-309B-7FEE297D732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03813215"/>
              </p:ext>
            </p:extLst>
          </p:nvPr>
        </p:nvGraphicFramePr>
        <p:xfrm>
          <a:off x="8318487" y="2717791"/>
          <a:ext cx="1437595" cy="1422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Text Placeholder 39">
            <a:extLst>
              <a:ext uri="{FF2B5EF4-FFF2-40B4-BE49-F238E27FC236}">
                <a16:creationId xmlns:a16="http://schemas.microsoft.com/office/drawing/2014/main" xmlns="" id="{4692EE59-3FEF-12D8-6C68-CCE80B988C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77800" y="3253150"/>
            <a:ext cx="992459" cy="4626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42%</a:t>
            </a:r>
          </a:p>
        </p:txBody>
      </p: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xmlns="" id="{D5F8C560-26FA-F234-D6E4-67DD915E120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59403454"/>
              </p:ext>
            </p:extLst>
          </p:nvPr>
        </p:nvGraphicFramePr>
        <p:xfrm>
          <a:off x="10122506" y="2717791"/>
          <a:ext cx="1437595" cy="1422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 Placeholder 39">
            <a:extLst>
              <a:ext uri="{FF2B5EF4-FFF2-40B4-BE49-F238E27FC236}">
                <a16:creationId xmlns:a16="http://schemas.microsoft.com/office/drawing/2014/main" xmlns="" id="{62F5F8A6-F3F9-2CC2-B6DB-A5971E086CC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395449" y="3253150"/>
            <a:ext cx="992459" cy="4626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42%</a:t>
            </a:r>
          </a:p>
        </p:txBody>
      </p:sp>
    </p:spTree>
    <p:extLst>
      <p:ext uri="{BB962C8B-B14F-4D97-AF65-F5344CB8AC3E}">
        <p14:creationId xmlns:p14="http://schemas.microsoft.com/office/powerpoint/2010/main" val="160111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E90128-90DE-B8C4-13A5-1C362E1CBC48}"/>
              </a:ext>
            </a:extLst>
          </p:cNvPr>
          <p:cNvSpPr/>
          <p:nvPr userDrawn="1"/>
        </p:nvSpPr>
        <p:spPr>
          <a:xfrm>
            <a:off x="1101580" y="1836724"/>
            <a:ext cx="2855913" cy="26841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grpSp>
        <p:nvGrpSpPr>
          <p:cNvPr id="28" name="Group 78">
            <a:extLst>
              <a:ext uri="{FF2B5EF4-FFF2-40B4-BE49-F238E27FC236}">
                <a16:creationId xmlns:a16="http://schemas.microsoft.com/office/drawing/2014/main" xmlns="" id="{CDDDD3BE-FBC9-0132-E96C-E8CAF66E83C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333121" y="2082389"/>
            <a:ext cx="365880" cy="487079"/>
            <a:chOff x="5561" y="440"/>
            <a:chExt cx="320" cy="426"/>
          </a:xfrm>
          <a:solidFill>
            <a:schemeClr val="bg1"/>
          </a:solidFill>
        </p:grpSpPr>
        <p:sp>
          <p:nvSpPr>
            <p:cNvPr id="29" name="Freeform 79">
              <a:extLst>
                <a:ext uri="{FF2B5EF4-FFF2-40B4-BE49-F238E27FC236}">
                  <a16:creationId xmlns:a16="http://schemas.microsoft.com/office/drawing/2014/main" xmlns="" id="{023116BF-5857-9276-DEBD-6EE991E20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1" y="440"/>
              <a:ext cx="320" cy="426"/>
            </a:xfrm>
            <a:custGeom>
              <a:avLst/>
              <a:gdLst>
                <a:gd name="T0" fmla="*/ 210 w 216"/>
                <a:gd name="T1" fmla="*/ 288 h 288"/>
                <a:gd name="T2" fmla="*/ 6 w 216"/>
                <a:gd name="T3" fmla="*/ 288 h 288"/>
                <a:gd name="T4" fmla="*/ 0 w 216"/>
                <a:gd name="T5" fmla="*/ 282 h 288"/>
                <a:gd name="T6" fmla="*/ 0 w 216"/>
                <a:gd name="T7" fmla="*/ 6 h 288"/>
                <a:gd name="T8" fmla="*/ 6 w 216"/>
                <a:gd name="T9" fmla="*/ 0 h 288"/>
                <a:gd name="T10" fmla="*/ 138 w 216"/>
                <a:gd name="T11" fmla="*/ 0 h 288"/>
                <a:gd name="T12" fmla="*/ 142 w 216"/>
                <a:gd name="T13" fmla="*/ 2 h 288"/>
                <a:gd name="T14" fmla="*/ 214 w 216"/>
                <a:gd name="T15" fmla="*/ 74 h 288"/>
                <a:gd name="T16" fmla="*/ 216 w 216"/>
                <a:gd name="T17" fmla="*/ 78 h 288"/>
                <a:gd name="T18" fmla="*/ 216 w 216"/>
                <a:gd name="T19" fmla="*/ 282 h 288"/>
                <a:gd name="T20" fmla="*/ 210 w 216"/>
                <a:gd name="T21" fmla="*/ 288 h 288"/>
                <a:gd name="T22" fmla="*/ 12 w 216"/>
                <a:gd name="T23" fmla="*/ 276 h 288"/>
                <a:gd name="T24" fmla="*/ 204 w 216"/>
                <a:gd name="T25" fmla="*/ 276 h 288"/>
                <a:gd name="T26" fmla="*/ 204 w 216"/>
                <a:gd name="T27" fmla="*/ 81 h 288"/>
                <a:gd name="T28" fmla="*/ 136 w 216"/>
                <a:gd name="T29" fmla="*/ 12 h 288"/>
                <a:gd name="T30" fmla="*/ 12 w 216"/>
                <a:gd name="T31" fmla="*/ 12 h 288"/>
                <a:gd name="T32" fmla="*/ 12 w 216"/>
                <a:gd name="T33" fmla="*/ 276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6" h="288">
                  <a:moveTo>
                    <a:pt x="210" y="288"/>
                  </a:moveTo>
                  <a:cubicBezTo>
                    <a:pt x="6" y="288"/>
                    <a:pt x="6" y="288"/>
                    <a:pt x="6" y="288"/>
                  </a:cubicBezTo>
                  <a:cubicBezTo>
                    <a:pt x="3" y="288"/>
                    <a:pt x="0" y="286"/>
                    <a:pt x="0" y="2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0" y="0"/>
                    <a:pt x="141" y="1"/>
                    <a:pt x="142" y="2"/>
                  </a:cubicBezTo>
                  <a:cubicBezTo>
                    <a:pt x="214" y="74"/>
                    <a:pt x="214" y="74"/>
                    <a:pt x="214" y="74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282"/>
                    <a:pt x="216" y="282"/>
                    <a:pt x="216" y="282"/>
                  </a:cubicBezTo>
                  <a:cubicBezTo>
                    <a:pt x="216" y="286"/>
                    <a:pt x="214" y="288"/>
                    <a:pt x="210" y="288"/>
                  </a:cubicBezTo>
                  <a:close/>
                  <a:moveTo>
                    <a:pt x="12" y="276"/>
                  </a:moveTo>
                  <a:cubicBezTo>
                    <a:pt x="204" y="276"/>
                    <a:pt x="204" y="276"/>
                    <a:pt x="204" y="276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2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30" name="Freeform 80">
              <a:extLst>
                <a:ext uri="{FF2B5EF4-FFF2-40B4-BE49-F238E27FC236}">
                  <a16:creationId xmlns:a16="http://schemas.microsoft.com/office/drawing/2014/main" xmlns="" id="{A79D7FAF-2281-A2C6-07AC-1BEC77F5D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440"/>
              <a:ext cx="124" cy="125"/>
            </a:xfrm>
            <a:custGeom>
              <a:avLst/>
              <a:gdLst>
                <a:gd name="T0" fmla="*/ 78 w 84"/>
                <a:gd name="T1" fmla="*/ 84 h 84"/>
                <a:gd name="T2" fmla="*/ 6 w 84"/>
                <a:gd name="T3" fmla="*/ 84 h 84"/>
                <a:gd name="T4" fmla="*/ 0 w 84"/>
                <a:gd name="T5" fmla="*/ 78 h 84"/>
                <a:gd name="T6" fmla="*/ 0 w 84"/>
                <a:gd name="T7" fmla="*/ 6 h 84"/>
                <a:gd name="T8" fmla="*/ 6 w 84"/>
                <a:gd name="T9" fmla="*/ 0 h 84"/>
                <a:gd name="T10" fmla="*/ 12 w 84"/>
                <a:gd name="T11" fmla="*/ 6 h 84"/>
                <a:gd name="T12" fmla="*/ 12 w 84"/>
                <a:gd name="T13" fmla="*/ 72 h 84"/>
                <a:gd name="T14" fmla="*/ 78 w 84"/>
                <a:gd name="T15" fmla="*/ 72 h 84"/>
                <a:gd name="T16" fmla="*/ 84 w 84"/>
                <a:gd name="T17" fmla="*/ 78 h 84"/>
                <a:gd name="T18" fmla="*/ 78 w 84"/>
                <a:gd name="T1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4">
                  <a:moveTo>
                    <a:pt x="78" y="84"/>
                  </a:moveTo>
                  <a:cubicBezTo>
                    <a:pt x="6" y="84"/>
                    <a:pt x="6" y="84"/>
                    <a:pt x="6" y="84"/>
                  </a:cubicBezTo>
                  <a:cubicBezTo>
                    <a:pt x="3" y="84"/>
                    <a:pt x="0" y="82"/>
                    <a:pt x="0" y="7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82" y="72"/>
                    <a:pt x="84" y="75"/>
                    <a:pt x="84" y="78"/>
                  </a:cubicBezTo>
                  <a:cubicBezTo>
                    <a:pt x="84" y="82"/>
                    <a:pt x="82" y="84"/>
                    <a:pt x="78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31" name="Freeform 81">
              <a:extLst>
                <a:ext uri="{FF2B5EF4-FFF2-40B4-BE49-F238E27FC236}">
                  <a16:creationId xmlns:a16="http://schemas.microsoft.com/office/drawing/2014/main" xmlns="" id="{03ED5AFF-A0A4-02E5-5594-B9A1E4520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" y="618"/>
              <a:ext cx="89" cy="17"/>
            </a:xfrm>
            <a:custGeom>
              <a:avLst/>
              <a:gdLst>
                <a:gd name="T0" fmla="*/ 54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4 w 60"/>
                <a:gd name="T9" fmla="*/ 0 h 12"/>
                <a:gd name="T10" fmla="*/ 60 w 60"/>
                <a:gd name="T11" fmla="*/ 6 h 12"/>
                <a:gd name="T12" fmla="*/ 5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8" y="0"/>
                    <a:pt x="60" y="3"/>
                    <a:pt x="60" y="6"/>
                  </a:cubicBezTo>
                  <a:cubicBezTo>
                    <a:pt x="60" y="10"/>
                    <a:pt x="58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32" name="Freeform 82">
              <a:extLst>
                <a:ext uri="{FF2B5EF4-FFF2-40B4-BE49-F238E27FC236}">
                  <a16:creationId xmlns:a16="http://schemas.microsoft.com/office/drawing/2014/main" xmlns="" id="{206CE525-50D1-89DC-7DE8-CD8CB4164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" y="689"/>
              <a:ext cx="89" cy="17"/>
            </a:xfrm>
            <a:custGeom>
              <a:avLst/>
              <a:gdLst>
                <a:gd name="T0" fmla="*/ 54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4 w 60"/>
                <a:gd name="T9" fmla="*/ 0 h 12"/>
                <a:gd name="T10" fmla="*/ 60 w 60"/>
                <a:gd name="T11" fmla="*/ 6 h 12"/>
                <a:gd name="T12" fmla="*/ 5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8" y="0"/>
                    <a:pt x="60" y="3"/>
                    <a:pt x="60" y="6"/>
                  </a:cubicBezTo>
                  <a:cubicBezTo>
                    <a:pt x="60" y="10"/>
                    <a:pt x="58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33" name="Freeform 83">
              <a:extLst>
                <a:ext uri="{FF2B5EF4-FFF2-40B4-BE49-F238E27FC236}">
                  <a16:creationId xmlns:a16="http://schemas.microsoft.com/office/drawing/2014/main" xmlns="" id="{114BB697-1D9A-9FE5-7587-4C9EBF0AB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" y="760"/>
              <a:ext cx="89" cy="17"/>
            </a:xfrm>
            <a:custGeom>
              <a:avLst/>
              <a:gdLst>
                <a:gd name="T0" fmla="*/ 54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4 w 60"/>
                <a:gd name="T9" fmla="*/ 0 h 12"/>
                <a:gd name="T10" fmla="*/ 60 w 60"/>
                <a:gd name="T11" fmla="*/ 6 h 12"/>
                <a:gd name="T12" fmla="*/ 5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8" y="0"/>
                    <a:pt x="60" y="3"/>
                    <a:pt x="60" y="6"/>
                  </a:cubicBezTo>
                  <a:cubicBezTo>
                    <a:pt x="60" y="10"/>
                    <a:pt x="58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34" name="Freeform 84">
              <a:extLst>
                <a:ext uri="{FF2B5EF4-FFF2-40B4-BE49-F238E27FC236}">
                  <a16:creationId xmlns:a16="http://schemas.microsoft.com/office/drawing/2014/main" xmlns="" id="{76A9DD6E-4C97-FA37-17A4-4EC121A1F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" y="582"/>
              <a:ext cx="91" cy="62"/>
            </a:xfrm>
            <a:custGeom>
              <a:avLst/>
              <a:gdLst>
                <a:gd name="T0" fmla="*/ 24 w 61"/>
                <a:gd name="T1" fmla="*/ 42 h 42"/>
                <a:gd name="T2" fmla="*/ 20 w 61"/>
                <a:gd name="T3" fmla="*/ 41 h 42"/>
                <a:gd name="T4" fmla="*/ 2 w 61"/>
                <a:gd name="T5" fmla="*/ 23 h 42"/>
                <a:gd name="T6" fmla="*/ 2 w 61"/>
                <a:gd name="T7" fmla="*/ 14 h 42"/>
                <a:gd name="T8" fmla="*/ 10 w 61"/>
                <a:gd name="T9" fmla="*/ 14 h 42"/>
                <a:gd name="T10" fmla="*/ 24 w 61"/>
                <a:gd name="T11" fmla="*/ 28 h 42"/>
                <a:gd name="T12" fmla="*/ 50 w 61"/>
                <a:gd name="T13" fmla="*/ 2 h 42"/>
                <a:gd name="T14" fmla="*/ 58 w 61"/>
                <a:gd name="T15" fmla="*/ 2 h 42"/>
                <a:gd name="T16" fmla="*/ 58 w 61"/>
                <a:gd name="T17" fmla="*/ 11 h 42"/>
                <a:gd name="T18" fmla="*/ 28 w 61"/>
                <a:gd name="T19" fmla="*/ 41 h 42"/>
                <a:gd name="T20" fmla="*/ 24 w 61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42">
                  <a:moveTo>
                    <a:pt x="24" y="42"/>
                  </a:moveTo>
                  <a:cubicBezTo>
                    <a:pt x="23" y="42"/>
                    <a:pt x="21" y="42"/>
                    <a:pt x="20" y="4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0"/>
                    <a:pt x="0" y="17"/>
                    <a:pt x="2" y="14"/>
                  </a:cubicBezTo>
                  <a:cubicBezTo>
                    <a:pt x="4" y="12"/>
                    <a:pt x="8" y="12"/>
                    <a:pt x="10" y="14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2" y="0"/>
                    <a:pt x="56" y="0"/>
                    <a:pt x="58" y="2"/>
                  </a:cubicBezTo>
                  <a:cubicBezTo>
                    <a:pt x="61" y="5"/>
                    <a:pt x="61" y="8"/>
                    <a:pt x="58" y="1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2"/>
                    <a:pt x="26" y="42"/>
                    <a:pt x="24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35" name="Freeform 85">
              <a:extLst>
                <a:ext uri="{FF2B5EF4-FFF2-40B4-BE49-F238E27FC236}">
                  <a16:creationId xmlns:a16="http://schemas.microsoft.com/office/drawing/2014/main" xmlns="" id="{14DE02B9-F7F2-2986-BCA2-CC9951DAD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" y="653"/>
              <a:ext cx="91" cy="62"/>
            </a:xfrm>
            <a:custGeom>
              <a:avLst/>
              <a:gdLst>
                <a:gd name="T0" fmla="*/ 24 w 61"/>
                <a:gd name="T1" fmla="*/ 42 h 42"/>
                <a:gd name="T2" fmla="*/ 20 w 61"/>
                <a:gd name="T3" fmla="*/ 41 h 42"/>
                <a:gd name="T4" fmla="*/ 2 w 61"/>
                <a:gd name="T5" fmla="*/ 23 h 42"/>
                <a:gd name="T6" fmla="*/ 2 w 61"/>
                <a:gd name="T7" fmla="*/ 14 h 42"/>
                <a:gd name="T8" fmla="*/ 10 w 61"/>
                <a:gd name="T9" fmla="*/ 14 h 42"/>
                <a:gd name="T10" fmla="*/ 24 w 61"/>
                <a:gd name="T11" fmla="*/ 28 h 42"/>
                <a:gd name="T12" fmla="*/ 50 w 61"/>
                <a:gd name="T13" fmla="*/ 2 h 42"/>
                <a:gd name="T14" fmla="*/ 58 w 61"/>
                <a:gd name="T15" fmla="*/ 2 h 42"/>
                <a:gd name="T16" fmla="*/ 58 w 61"/>
                <a:gd name="T17" fmla="*/ 11 h 42"/>
                <a:gd name="T18" fmla="*/ 28 w 61"/>
                <a:gd name="T19" fmla="*/ 41 h 42"/>
                <a:gd name="T20" fmla="*/ 24 w 61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42">
                  <a:moveTo>
                    <a:pt x="24" y="42"/>
                  </a:moveTo>
                  <a:cubicBezTo>
                    <a:pt x="23" y="42"/>
                    <a:pt x="21" y="42"/>
                    <a:pt x="20" y="4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0"/>
                    <a:pt x="0" y="17"/>
                    <a:pt x="2" y="14"/>
                  </a:cubicBezTo>
                  <a:cubicBezTo>
                    <a:pt x="4" y="12"/>
                    <a:pt x="8" y="12"/>
                    <a:pt x="10" y="14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2" y="0"/>
                    <a:pt x="56" y="0"/>
                    <a:pt x="58" y="2"/>
                  </a:cubicBezTo>
                  <a:cubicBezTo>
                    <a:pt x="61" y="5"/>
                    <a:pt x="61" y="8"/>
                    <a:pt x="58" y="1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2"/>
                    <a:pt x="26" y="42"/>
                    <a:pt x="24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36" name="Freeform 86">
              <a:extLst>
                <a:ext uri="{FF2B5EF4-FFF2-40B4-BE49-F238E27FC236}">
                  <a16:creationId xmlns:a16="http://schemas.microsoft.com/office/drawing/2014/main" xmlns="" id="{EED57E4F-65E7-A0FE-C54D-DC416624C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" y="724"/>
              <a:ext cx="91" cy="62"/>
            </a:xfrm>
            <a:custGeom>
              <a:avLst/>
              <a:gdLst>
                <a:gd name="T0" fmla="*/ 24 w 61"/>
                <a:gd name="T1" fmla="*/ 42 h 42"/>
                <a:gd name="T2" fmla="*/ 20 w 61"/>
                <a:gd name="T3" fmla="*/ 41 h 42"/>
                <a:gd name="T4" fmla="*/ 2 w 61"/>
                <a:gd name="T5" fmla="*/ 23 h 42"/>
                <a:gd name="T6" fmla="*/ 2 w 61"/>
                <a:gd name="T7" fmla="*/ 14 h 42"/>
                <a:gd name="T8" fmla="*/ 10 w 61"/>
                <a:gd name="T9" fmla="*/ 14 h 42"/>
                <a:gd name="T10" fmla="*/ 24 w 61"/>
                <a:gd name="T11" fmla="*/ 28 h 42"/>
                <a:gd name="T12" fmla="*/ 50 w 61"/>
                <a:gd name="T13" fmla="*/ 2 h 42"/>
                <a:gd name="T14" fmla="*/ 58 w 61"/>
                <a:gd name="T15" fmla="*/ 2 h 42"/>
                <a:gd name="T16" fmla="*/ 58 w 61"/>
                <a:gd name="T17" fmla="*/ 11 h 42"/>
                <a:gd name="T18" fmla="*/ 28 w 61"/>
                <a:gd name="T19" fmla="*/ 41 h 42"/>
                <a:gd name="T20" fmla="*/ 24 w 61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42">
                  <a:moveTo>
                    <a:pt x="24" y="42"/>
                  </a:moveTo>
                  <a:cubicBezTo>
                    <a:pt x="23" y="42"/>
                    <a:pt x="21" y="42"/>
                    <a:pt x="20" y="4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0"/>
                    <a:pt x="0" y="17"/>
                    <a:pt x="2" y="14"/>
                  </a:cubicBezTo>
                  <a:cubicBezTo>
                    <a:pt x="4" y="12"/>
                    <a:pt x="8" y="12"/>
                    <a:pt x="10" y="14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2" y="0"/>
                    <a:pt x="56" y="0"/>
                    <a:pt x="58" y="2"/>
                  </a:cubicBezTo>
                  <a:cubicBezTo>
                    <a:pt x="61" y="5"/>
                    <a:pt x="61" y="8"/>
                    <a:pt x="58" y="1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2"/>
                    <a:pt x="26" y="42"/>
                    <a:pt x="24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235DFA41-D7CC-E685-1D2F-8EA3A3CA1EC9}"/>
              </a:ext>
            </a:extLst>
          </p:cNvPr>
          <p:cNvCxnSpPr/>
          <p:nvPr userDrawn="1"/>
        </p:nvCxnSpPr>
        <p:spPr>
          <a:xfrm>
            <a:off x="1076724" y="4694453"/>
            <a:ext cx="2867294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D5E4A1E2-A057-2850-3D94-2727093803FB}"/>
              </a:ext>
            </a:extLst>
          </p:cNvPr>
          <p:cNvCxnSpPr/>
          <p:nvPr userDrawn="1"/>
        </p:nvCxnSpPr>
        <p:spPr>
          <a:xfrm>
            <a:off x="4419137" y="4694453"/>
            <a:ext cx="2867294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20">
            <a:extLst>
              <a:ext uri="{FF2B5EF4-FFF2-40B4-BE49-F238E27FC236}">
                <a16:creationId xmlns:a16="http://schemas.microsoft.com/office/drawing/2014/main" xmlns="" id="{907FEBCA-4BAB-E6A5-6DC8-9448A4AED4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4" y="379413"/>
            <a:ext cx="6805129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xmlns="" id="{8DD62EE7-DA94-BBCC-0236-1243924BE3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" y="89693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xmlns="" id="{328017AE-C154-EEB1-04CC-4E6E16FBDB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05730" y="4720350"/>
            <a:ext cx="2838288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xmlns="" id="{7DA27101-C91F-0F7E-C639-B46404C2B33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05729" y="5232054"/>
            <a:ext cx="2838289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xmlns="" id="{79D0511F-2E7A-5B45-F8DA-F834F0F2E1D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5730" y="2811248"/>
            <a:ext cx="2838288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xmlns="" id="{CB09BAC3-00C3-F5C5-324C-064D93E76A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05729" y="3323551"/>
            <a:ext cx="2838289" cy="9864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703624AA-0026-4365-B9FC-97CBFB491DCE}"/>
              </a:ext>
            </a:extLst>
          </p:cNvPr>
          <p:cNvSpPr/>
          <p:nvPr userDrawn="1"/>
        </p:nvSpPr>
        <p:spPr>
          <a:xfrm>
            <a:off x="4669970" y="1836724"/>
            <a:ext cx="2855913" cy="26841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71" name="Text Placeholder 39">
            <a:extLst>
              <a:ext uri="{FF2B5EF4-FFF2-40B4-BE49-F238E27FC236}">
                <a16:creationId xmlns:a16="http://schemas.microsoft.com/office/drawing/2014/main" xmlns="" id="{50FF3795-F322-81E2-C3B3-1F1A475BBD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74120" y="2811248"/>
            <a:ext cx="2838288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2" name="Text Placeholder 39">
            <a:extLst>
              <a:ext uri="{FF2B5EF4-FFF2-40B4-BE49-F238E27FC236}">
                <a16:creationId xmlns:a16="http://schemas.microsoft.com/office/drawing/2014/main" xmlns="" id="{A385F9BB-9C7B-6202-E135-A7EF1A86CA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4119" y="3323551"/>
            <a:ext cx="2838289" cy="9864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</p:txBody>
      </p:sp>
      <p:grpSp>
        <p:nvGrpSpPr>
          <p:cNvPr id="7" name="Group 226">
            <a:extLst>
              <a:ext uri="{FF2B5EF4-FFF2-40B4-BE49-F238E27FC236}">
                <a16:creationId xmlns:a16="http://schemas.microsoft.com/office/drawing/2014/main" xmlns="" id="{7246892B-F0D4-C619-D176-E9F8438BD41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64535" y="2089546"/>
            <a:ext cx="479757" cy="468880"/>
            <a:chOff x="522" y="3216"/>
            <a:chExt cx="441" cy="431"/>
          </a:xfrm>
          <a:solidFill>
            <a:schemeClr val="bg1"/>
          </a:solidFill>
        </p:grpSpPr>
        <p:sp>
          <p:nvSpPr>
            <p:cNvPr id="8" name="Freeform 227">
              <a:extLst>
                <a:ext uri="{FF2B5EF4-FFF2-40B4-BE49-F238E27FC236}">
                  <a16:creationId xmlns:a16="http://schemas.microsoft.com/office/drawing/2014/main" xmlns="" id="{F9E08242-8018-979F-3F8C-7EBEEFADA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" y="3216"/>
              <a:ext cx="294" cy="90"/>
            </a:xfrm>
            <a:custGeom>
              <a:avLst/>
              <a:gdLst>
                <a:gd name="T0" fmla="*/ 96 w 192"/>
                <a:gd name="T1" fmla="*/ 60 h 60"/>
                <a:gd name="T2" fmla="*/ 0 w 192"/>
                <a:gd name="T3" fmla="*/ 30 h 60"/>
                <a:gd name="T4" fmla="*/ 96 w 192"/>
                <a:gd name="T5" fmla="*/ 0 h 60"/>
                <a:gd name="T6" fmla="*/ 192 w 192"/>
                <a:gd name="T7" fmla="*/ 30 h 60"/>
                <a:gd name="T8" fmla="*/ 96 w 192"/>
                <a:gd name="T9" fmla="*/ 60 h 60"/>
                <a:gd name="T10" fmla="*/ 96 w 192"/>
                <a:gd name="T11" fmla="*/ 12 h 60"/>
                <a:gd name="T12" fmla="*/ 12 w 192"/>
                <a:gd name="T13" fmla="*/ 30 h 60"/>
                <a:gd name="T14" fmla="*/ 96 w 192"/>
                <a:gd name="T15" fmla="*/ 48 h 60"/>
                <a:gd name="T16" fmla="*/ 180 w 192"/>
                <a:gd name="T17" fmla="*/ 30 h 60"/>
                <a:gd name="T18" fmla="*/ 96 w 192"/>
                <a:gd name="T1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60">
                  <a:moveTo>
                    <a:pt x="96" y="60"/>
                  </a:moveTo>
                  <a:cubicBezTo>
                    <a:pt x="50" y="60"/>
                    <a:pt x="0" y="51"/>
                    <a:pt x="0" y="30"/>
                  </a:cubicBezTo>
                  <a:cubicBezTo>
                    <a:pt x="0" y="9"/>
                    <a:pt x="50" y="0"/>
                    <a:pt x="96" y="0"/>
                  </a:cubicBezTo>
                  <a:cubicBezTo>
                    <a:pt x="142" y="0"/>
                    <a:pt x="192" y="9"/>
                    <a:pt x="192" y="30"/>
                  </a:cubicBezTo>
                  <a:cubicBezTo>
                    <a:pt x="192" y="51"/>
                    <a:pt x="142" y="60"/>
                    <a:pt x="96" y="60"/>
                  </a:cubicBezTo>
                  <a:close/>
                  <a:moveTo>
                    <a:pt x="96" y="12"/>
                  </a:moveTo>
                  <a:cubicBezTo>
                    <a:pt x="40" y="12"/>
                    <a:pt x="12" y="25"/>
                    <a:pt x="12" y="30"/>
                  </a:cubicBezTo>
                  <a:cubicBezTo>
                    <a:pt x="12" y="35"/>
                    <a:pt x="40" y="48"/>
                    <a:pt x="96" y="48"/>
                  </a:cubicBezTo>
                  <a:cubicBezTo>
                    <a:pt x="151" y="48"/>
                    <a:pt x="180" y="35"/>
                    <a:pt x="180" y="30"/>
                  </a:cubicBezTo>
                  <a:cubicBezTo>
                    <a:pt x="180" y="25"/>
                    <a:pt x="151" y="12"/>
                    <a:pt x="9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9" name="Freeform 228">
              <a:extLst>
                <a:ext uri="{FF2B5EF4-FFF2-40B4-BE49-F238E27FC236}">
                  <a16:creationId xmlns:a16="http://schemas.microsoft.com/office/drawing/2014/main" xmlns="" id="{377019B4-26CE-239E-9141-1A466A5E3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252"/>
              <a:ext cx="294" cy="108"/>
            </a:xfrm>
            <a:custGeom>
              <a:avLst/>
              <a:gdLst>
                <a:gd name="T0" fmla="*/ 96 w 192"/>
                <a:gd name="T1" fmla="*/ 72 h 72"/>
                <a:gd name="T2" fmla="*/ 0 w 192"/>
                <a:gd name="T3" fmla="*/ 42 h 72"/>
                <a:gd name="T4" fmla="*/ 0 w 192"/>
                <a:gd name="T5" fmla="*/ 6 h 72"/>
                <a:gd name="T6" fmla="*/ 6 w 192"/>
                <a:gd name="T7" fmla="*/ 0 h 72"/>
                <a:gd name="T8" fmla="*/ 12 w 192"/>
                <a:gd name="T9" fmla="*/ 6 h 72"/>
                <a:gd name="T10" fmla="*/ 12 w 192"/>
                <a:gd name="T11" fmla="*/ 42 h 72"/>
                <a:gd name="T12" fmla="*/ 96 w 192"/>
                <a:gd name="T13" fmla="*/ 60 h 72"/>
                <a:gd name="T14" fmla="*/ 180 w 192"/>
                <a:gd name="T15" fmla="*/ 42 h 72"/>
                <a:gd name="T16" fmla="*/ 180 w 192"/>
                <a:gd name="T17" fmla="*/ 6 h 72"/>
                <a:gd name="T18" fmla="*/ 186 w 192"/>
                <a:gd name="T19" fmla="*/ 0 h 72"/>
                <a:gd name="T20" fmla="*/ 192 w 192"/>
                <a:gd name="T21" fmla="*/ 6 h 72"/>
                <a:gd name="T22" fmla="*/ 192 w 192"/>
                <a:gd name="T23" fmla="*/ 42 h 72"/>
                <a:gd name="T24" fmla="*/ 96 w 192"/>
                <a:gd name="T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2" h="72">
                  <a:moveTo>
                    <a:pt x="96" y="72"/>
                  </a:moveTo>
                  <a:cubicBezTo>
                    <a:pt x="50" y="72"/>
                    <a:pt x="0" y="63"/>
                    <a:pt x="0" y="4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7"/>
                    <a:pt x="40" y="60"/>
                    <a:pt x="96" y="60"/>
                  </a:cubicBezTo>
                  <a:cubicBezTo>
                    <a:pt x="151" y="60"/>
                    <a:pt x="180" y="47"/>
                    <a:pt x="180" y="42"/>
                  </a:cubicBezTo>
                  <a:cubicBezTo>
                    <a:pt x="180" y="6"/>
                    <a:pt x="180" y="6"/>
                    <a:pt x="180" y="6"/>
                  </a:cubicBezTo>
                  <a:cubicBezTo>
                    <a:pt x="180" y="3"/>
                    <a:pt x="183" y="0"/>
                    <a:pt x="186" y="0"/>
                  </a:cubicBezTo>
                  <a:cubicBezTo>
                    <a:pt x="189" y="0"/>
                    <a:pt x="192" y="3"/>
                    <a:pt x="192" y="6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63"/>
                    <a:pt x="142" y="72"/>
                    <a:pt x="9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10" name="Freeform 229">
              <a:extLst>
                <a:ext uri="{FF2B5EF4-FFF2-40B4-BE49-F238E27FC236}">
                  <a16:creationId xmlns:a16="http://schemas.microsoft.com/office/drawing/2014/main" xmlns="" id="{99862825-5B56-7830-DC26-175C83B5F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306"/>
              <a:ext cx="294" cy="108"/>
            </a:xfrm>
            <a:custGeom>
              <a:avLst/>
              <a:gdLst>
                <a:gd name="T0" fmla="*/ 96 w 192"/>
                <a:gd name="T1" fmla="*/ 72 h 72"/>
                <a:gd name="T2" fmla="*/ 0 w 192"/>
                <a:gd name="T3" fmla="*/ 42 h 72"/>
                <a:gd name="T4" fmla="*/ 0 w 192"/>
                <a:gd name="T5" fmla="*/ 6 h 72"/>
                <a:gd name="T6" fmla="*/ 6 w 192"/>
                <a:gd name="T7" fmla="*/ 0 h 72"/>
                <a:gd name="T8" fmla="*/ 12 w 192"/>
                <a:gd name="T9" fmla="*/ 6 h 72"/>
                <a:gd name="T10" fmla="*/ 12 w 192"/>
                <a:gd name="T11" fmla="*/ 42 h 72"/>
                <a:gd name="T12" fmla="*/ 96 w 192"/>
                <a:gd name="T13" fmla="*/ 60 h 72"/>
                <a:gd name="T14" fmla="*/ 180 w 192"/>
                <a:gd name="T15" fmla="*/ 42 h 72"/>
                <a:gd name="T16" fmla="*/ 180 w 192"/>
                <a:gd name="T17" fmla="*/ 6 h 72"/>
                <a:gd name="T18" fmla="*/ 186 w 192"/>
                <a:gd name="T19" fmla="*/ 0 h 72"/>
                <a:gd name="T20" fmla="*/ 192 w 192"/>
                <a:gd name="T21" fmla="*/ 6 h 72"/>
                <a:gd name="T22" fmla="*/ 192 w 192"/>
                <a:gd name="T23" fmla="*/ 42 h 72"/>
                <a:gd name="T24" fmla="*/ 96 w 192"/>
                <a:gd name="T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2" h="72">
                  <a:moveTo>
                    <a:pt x="96" y="72"/>
                  </a:moveTo>
                  <a:cubicBezTo>
                    <a:pt x="50" y="72"/>
                    <a:pt x="0" y="63"/>
                    <a:pt x="0" y="4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7"/>
                    <a:pt x="40" y="60"/>
                    <a:pt x="96" y="60"/>
                  </a:cubicBezTo>
                  <a:cubicBezTo>
                    <a:pt x="151" y="60"/>
                    <a:pt x="180" y="47"/>
                    <a:pt x="180" y="42"/>
                  </a:cubicBezTo>
                  <a:cubicBezTo>
                    <a:pt x="180" y="6"/>
                    <a:pt x="180" y="6"/>
                    <a:pt x="180" y="6"/>
                  </a:cubicBezTo>
                  <a:cubicBezTo>
                    <a:pt x="180" y="3"/>
                    <a:pt x="183" y="0"/>
                    <a:pt x="186" y="0"/>
                  </a:cubicBezTo>
                  <a:cubicBezTo>
                    <a:pt x="189" y="0"/>
                    <a:pt x="192" y="3"/>
                    <a:pt x="192" y="6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63"/>
                    <a:pt x="142" y="72"/>
                    <a:pt x="9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11" name="Freeform 230">
              <a:extLst>
                <a:ext uri="{FF2B5EF4-FFF2-40B4-BE49-F238E27FC236}">
                  <a16:creationId xmlns:a16="http://schemas.microsoft.com/office/drawing/2014/main" xmlns="" id="{4650041C-4349-9785-A301-2B7133D0BC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" y="3450"/>
              <a:ext cx="294" cy="90"/>
            </a:xfrm>
            <a:custGeom>
              <a:avLst/>
              <a:gdLst>
                <a:gd name="T0" fmla="*/ 96 w 192"/>
                <a:gd name="T1" fmla="*/ 60 h 60"/>
                <a:gd name="T2" fmla="*/ 0 w 192"/>
                <a:gd name="T3" fmla="*/ 30 h 60"/>
                <a:gd name="T4" fmla="*/ 96 w 192"/>
                <a:gd name="T5" fmla="*/ 0 h 60"/>
                <a:gd name="T6" fmla="*/ 192 w 192"/>
                <a:gd name="T7" fmla="*/ 30 h 60"/>
                <a:gd name="T8" fmla="*/ 96 w 192"/>
                <a:gd name="T9" fmla="*/ 60 h 60"/>
                <a:gd name="T10" fmla="*/ 96 w 192"/>
                <a:gd name="T11" fmla="*/ 12 h 60"/>
                <a:gd name="T12" fmla="*/ 12 w 192"/>
                <a:gd name="T13" fmla="*/ 30 h 60"/>
                <a:gd name="T14" fmla="*/ 96 w 192"/>
                <a:gd name="T15" fmla="*/ 48 h 60"/>
                <a:gd name="T16" fmla="*/ 180 w 192"/>
                <a:gd name="T17" fmla="*/ 30 h 60"/>
                <a:gd name="T18" fmla="*/ 96 w 192"/>
                <a:gd name="T1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60">
                  <a:moveTo>
                    <a:pt x="96" y="60"/>
                  </a:moveTo>
                  <a:cubicBezTo>
                    <a:pt x="50" y="60"/>
                    <a:pt x="0" y="51"/>
                    <a:pt x="0" y="30"/>
                  </a:cubicBezTo>
                  <a:cubicBezTo>
                    <a:pt x="0" y="9"/>
                    <a:pt x="50" y="0"/>
                    <a:pt x="96" y="0"/>
                  </a:cubicBezTo>
                  <a:cubicBezTo>
                    <a:pt x="142" y="0"/>
                    <a:pt x="192" y="9"/>
                    <a:pt x="192" y="30"/>
                  </a:cubicBezTo>
                  <a:cubicBezTo>
                    <a:pt x="192" y="51"/>
                    <a:pt x="142" y="60"/>
                    <a:pt x="96" y="60"/>
                  </a:cubicBezTo>
                  <a:close/>
                  <a:moveTo>
                    <a:pt x="96" y="12"/>
                  </a:moveTo>
                  <a:cubicBezTo>
                    <a:pt x="40" y="12"/>
                    <a:pt x="12" y="25"/>
                    <a:pt x="12" y="30"/>
                  </a:cubicBezTo>
                  <a:cubicBezTo>
                    <a:pt x="12" y="35"/>
                    <a:pt x="40" y="48"/>
                    <a:pt x="96" y="48"/>
                  </a:cubicBezTo>
                  <a:cubicBezTo>
                    <a:pt x="151" y="48"/>
                    <a:pt x="180" y="35"/>
                    <a:pt x="180" y="30"/>
                  </a:cubicBezTo>
                  <a:cubicBezTo>
                    <a:pt x="180" y="25"/>
                    <a:pt x="151" y="12"/>
                    <a:pt x="9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12" name="Freeform 231">
              <a:extLst>
                <a:ext uri="{FF2B5EF4-FFF2-40B4-BE49-F238E27FC236}">
                  <a16:creationId xmlns:a16="http://schemas.microsoft.com/office/drawing/2014/main" xmlns="" id="{5125CAB2-160A-C5D9-54B7-636AFA38E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3486"/>
              <a:ext cx="294" cy="108"/>
            </a:xfrm>
            <a:custGeom>
              <a:avLst/>
              <a:gdLst>
                <a:gd name="T0" fmla="*/ 96 w 192"/>
                <a:gd name="T1" fmla="*/ 72 h 72"/>
                <a:gd name="T2" fmla="*/ 0 w 192"/>
                <a:gd name="T3" fmla="*/ 42 h 72"/>
                <a:gd name="T4" fmla="*/ 0 w 192"/>
                <a:gd name="T5" fmla="*/ 6 h 72"/>
                <a:gd name="T6" fmla="*/ 6 w 192"/>
                <a:gd name="T7" fmla="*/ 0 h 72"/>
                <a:gd name="T8" fmla="*/ 12 w 192"/>
                <a:gd name="T9" fmla="*/ 6 h 72"/>
                <a:gd name="T10" fmla="*/ 12 w 192"/>
                <a:gd name="T11" fmla="*/ 42 h 72"/>
                <a:gd name="T12" fmla="*/ 96 w 192"/>
                <a:gd name="T13" fmla="*/ 60 h 72"/>
                <a:gd name="T14" fmla="*/ 180 w 192"/>
                <a:gd name="T15" fmla="*/ 42 h 72"/>
                <a:gd name="T16" fmla="*/ 180 w 192"/>
                <a:gd name="T17" fmla="*/ 6 h 72"/>
                <a:gd name="T18" fmla="*/ 186 w 192"/>
                <a:gd name="T19" fmla="*/ 0 h 72"/>
                <a:gd name="T20" fmla="*/ 192 w 192"/>
                <a:gd name="T21" fmla="*/ 6 h 72"/>
                <a:gd name="T22" fmla="*/ 192 w 192"/>
                <a:gd name="T23" fmla="*/ 42 h 72"/>
                <a:gd name="T24" fmla="*/ 96 w 192"/>
                <a:gd name="T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2" h="72">
                  <a:moveTo>
                    <a:pt x="96" y="72"/>
                  </a:moveTo>
                  <a:cubicBezTo>
                    <a:pt x="50" y="72"/>
                    <a:pt x="0" y="63"/>
                    <a:pt x="0" y="4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7"/>
                    <a:pt x="40" y="60"/>
                    <a:pt x="96" y="60"/>
                  </a:cubicBezTo>
                  <a:cubicBezTo>
                    <a:pt x="151" y="60"/>
                    <a:pt x="180" y="47"/>
                    <a:pt x="180" y="42"/>
                  </a:cubicBezTo>
                  <a:cubicBezTo>
                    <a:pt x="180" y="6"/>
                    <a:pt x="180" y="6"/>
                    <a:pt x="180" y="6"/>
                  </a:cubicBezTo>
                  <a:cubicBezTo>
                    <a:pt x="180" y="3"/>
                    <a:pt x="183" y="0"/>
                    <a:pt x="186" y="0"/>
                  </a:cubicBezTo>
                  <a:cubicBezTo>
                    <a:pt x="189" y="0"/>
                    <a:pt x="192" y="3"/>
                    <a:pt x="192" y="6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63"/>
                    <a:pt x="142" y="72"/>
                    <a:pt x="9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13" name="Freeform 232">
              <a:extLst>
                <a:ext uri="{FF2B5EF4-FFF2-40B4-BE49-F238E27FC236}">
                  <a16:creationId xmlns:a16="http://schemas.microsoft.com/office/drawing/2014/main" xmlns="" id="{720CC9D2-2FD6-5387-C7A0-6F4293B96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3540"/>
              <a:ext cx="294" cy="107"/>
            </a:xfrm>
            <a:custGeom>
              <a:avLst/>
              <a:gdLst>
                <a:gd name="T0" fmla="*/ 96 w 192"/>
                <a:gd name="T1" fmla="*/ 72 h 72"/>
                <a:gd name="T2" fmla="*/ 0 w 192"/>
                <a:gd name="T3" fmla="*/ 42 h 72"/>
                <a:gd name="T4" fmla="*/ 0 w 192"/>
                <a:gd name="T5" fmla="*/ 6 h 72"/>
                <a:gd name="T6" fmla="*/ 6 w 192"/>
                <a:gd name="T7" fmla="*/ 0 h 72"/>
                <a:gd name="T8" fmla="*/ 12 w 192"/>
                <a:gd name="T9" fmla="*/ 6 h 72"/>
                <a:gd name="T10" fmla="*/ 12 w 192"/>
                <a:gd name="T11" fmla="*/ 42 h 72"/>
                <a:gd name="T12" fmla="*/ 96 w 192"/>
                <a:gd name="T13" fmla="*/ 60 h 72"/>
                <a:gd name="T14" fmla="*/ 180 w 192"/>
                <a:gd name="T15" fmla="*/ 42 h 72"/>
                <a:gd name="T16" fmla="*/ 180 w 192"/>
                <a:gd name="T17" fmla="*/ 6 h 72"/>
                <a:gd name="T18" fmla="*/ 186 w 192"/>
                <a:gd name="T19" fmla="*/ 0 h 72"/>
                <a:gd name="T20" fmla="*/ 192 w 192"/>
                <a:gd name="T21" fmla="*/ 6 h 72"/>
                <a:gd name="T22" fmla="*/ 192 w 192"/>
                <a:gd name="T23" fmla="*/ 42 h 72"/>
                <a:gd name="T24" fmla="*/ 96 w 192"/>
                <a:gd name="T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2" h="72">
                  <a:moveTo>
                    <a:pt x="96" y="72"/>
                  </a:moveTo>
                  <a:cubicBezTo>
                    <a:pt x="50" y="72"/>
                    <a:pt x="0" y="63"/>
                    <a:pt x="0" y="4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7"/>
                    <a:pt x="40" y="60"/>
                    <a:pt x="96" y="60"/>
                  </a:cubicBezTo>
                  <a:cubicBezTo>
                    <a:pt x="151" y="60"/>
                    <a:pt x="180" y="47"/>
                    <a:pt x="180" y="42"/>
                  </a:cubicBezTo>
                  <a:cubicBezTo>
                    <a:pt x="180" y="6"/>
                    <a:pt x="180" y="6"/>
                    <a:pt x="180" y="6"/>
                  </a:cubicBezTo>
                  <a:cubicBezTo>
                    <a:pt x="180" y="3"/>
                    <a:pt x="183" y="0"/>
                    <a:pt x="186" y="0"/>
                  </a:cubicBezTo>
                  <a:cubicBezTo>
                    <a:pt x="189" y="0"/>
                    <a:pt x="192" y="3"/>
                    <a:pt x="192" y="6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63"/>
                    <a:pt x="142" y="72"/>
                    <a:pt x="9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14" name="Freeform 233">
              <a:extLst>
                <a:ext uri="{FF2B5EF4-FFF2-40B4-BE49-F238E27FC236}">
                  <a16:creationId xmlns:a16="http://schemas.microsoft.com/office/drawing/2014/main" xmlns="" id="{AE785483-C21C-1AD1-7A55-2A0204EE3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360"/>
              <a:ext cx="294" cy="108"/>
            </a:xfrm>
            <a:custGeom>
              <a:avLst/>
              <a:gdLst>
                <a:gd name="T0" fmla="*/ 96 w 192"/>
                <a:gd name="T1" fmla="*/ 72 h 72"/>
                <a:gd name="T2" fmla="*/ 0 w 192"/>
                <a:gd name="T3" fmla="*/ 42 h 72"/>
                <a:gd name="T4" fmla="*/ 0 w 192"/>
                <a:gd name="T5" fmla="*/ 6 h 72"/>
                <a:gd name="T6" fmla="*/ 6 w 192"/>
                <a:gd name="T7" fmla="*/ 0 h 72"/>
                <a:gd name="T8" fmla="*/ 12 w 192"/>
                <a:gd name="T9" fmla="*/ 6 h 72"/>
                <a:gd name="T10" fmla="*/ 12 w 192"/>
                <a:gd name="T11" fmla="*/ 42 h 72"/>
                <a:gd name="T12" fmla="*/ 96 w 192"/>
                <a:gd name="T13" fmla="*/ 60 h 72"/>
                <a:gd name="T14" fmla="*/ 180 w 192"/>
                <a:gd name="T15" fmla="*/ 42 h 72"/>
                <a:gd name="T16" fmla="*/ 180 w 192"/>
                <a:gd name="T17" fmla="*/ 6 h 72"/>
                <a:gd name="T18" fmla="*/ 186 w 192"/>
                <a:gd name="T19" fmla="*/ 0 h 72"/>
                <a:gd name="T20" fmla="*/ 192 w 192"/>
                <a:gd name="T21" fmla="*/ 6 h 72"/>
                <a:gd name="T22" fmla="*/ 192 w 192"/>
                <a:gd name="T23" fmla="*/ 42 h 72"/>
                <a:gd name="T24" fmla="*/ 96 w 192"/>
                <a:gd name="T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2" h="72">
                  <a:moveTo>
                    <a:pt x="96" y="72"/>
                  </a:moveTo>
                  <a:cubicBezTo>
                    <a:pt x="50" y="72"/>
                    <a:pt x="0" y="63"/>
                    <a:pt x="0" y="4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7"/>
                    <a:pt x="40" y="60"/>
                    <a:pt x="96" y="60"/>
                  </a:cubicBezTo>
                  <a:cubicBezTo>
                    <a:pt x="151" y="60"/>
                    <a:pt x="180" y="47"/>
                    <a:pt x="180" y="42"/>
                  </a:cubicBezTo>
                  <a:cubicBezTo>
                    <a:pt x="180" y="6"/>
                    <a:pt x="180" y="6"/>
                    <a:pt x="180" y="6"/>
                  </a:cubicBezTo>
                  <a:cubicBezTo>
                    <a:pt x="180" y="3"/>
                    <a:pt x="183" y="0"/>
                    <a:pt x="186" y="0"/>
                  </a:cubicBezTo>
                  <a:cubicBezTo>
                    <a:pt x="189" y="0"/>
                    <a:pt x="192" y="3"/>
                    <a:pt x="192" y="6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63"/>
                    <a:pt x="142" y="72"/>
                    <a:pt x="9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15" name="Freeform 234">
              <a:extLst>
                <a:ext uri="{FF2B5EF4-FFF2-40B4-BE49-F238E27FC236}">
                  <a16:creationId xmlns:a16="http://schemas.microsoft.com/office/drawing/2014/main" xmlns="" id="{153A7266-B710-3342-09B1-C818958AC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4"/>
              <a:ext cx="165" cy="108"/>
            </a:xfrm>
            <a:custGeom>
              <a:avLst/>
              <a:gdLst>
                <a:gd name="T0" fmla="*/ 102 w 108"/>
                <a:gd name="T1" fmla="*/ 72 h 72"/>
                <a:gd name="T2" fmla="*/ 96 w 108"/>
                <a:gd name="T3" fmla="*/ 72 h 72"/>
                <a:gd name="T4" fmla="*/ 0 w 108"/>
                <a:gd name="T5" fmla="*/ 42 h 72"/>
                <a:gd name="T6" fmla="*/ 0 w 108"/>
                <a:gd name="T7" fmla="*/ 6 h 72"/>
                <a:gd name="T8" fmla="*/ 6 w 108"/>
                <a:gd name="T9" fmla="*/ 0 h 72"/>
                <a:gd name="T10" fmla="*/ 12 w 108"/>
                <a:gd name="T11" fmla="*/ 6 h 72"/>
                <a:gd name="T12" fmla="*/ 12 w 108"/>
                <a:gd name="T13" fmla="*/ 42 h 72"/>
                <a:gd name="T14" fmla="*/ 96 w 108"/>
                <a:gd name="T15" fmla="*/ 60 h 72"/>
                <a:gd name="T16" fmla="*/ 102 w 108"/>
                <a:gd name="T17" fmla="*/ 60 h 72"/>
                <a:gd name="T18" fmla="*/ 108 w 108"/>
                <a:gd name="T19" fmla="*/ 66 h 72"/>
                <a:gd name="T20" fmla="*/ 102 w 108"/>
                <a:gd name="T2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72">
                  <a:moveTo>
                    <a:pt x="102" y="72"/>
                  </a:moveTo>
                  <a:cubicBezTo>
                    <a:pt x="96" y="72"/>
                    <a:pt x="96" y="72"/>
                    <a:pt x="96" y="72"/>
                  </a:cubicBezTo>
                  <a:cubicBezTo>
                    <a:pt x="50" y="72"/>
                    <a:pt x="0" y="63"/>
                    <a:pt x="0" y="4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7"/>
                    <a:pt x="40" y="60"/>
                    <a:pt x="96" y="60"/>
                  </a:cubicBezTo>
                  <a:cubicBezTo>
                    <a:pt x="102" y="60"/>
                    <a:pt x="102" y="60"/>
                    <a:pt x="102" y="60"/>
                  </a:cubicBezTo>
                  <a:cubicBezTo>
                    <a:pt x="105" y="60"/>
                    <a:pt x="108" y="63"/>
                    <a:pt x="108" y="66"/>
                  </a:cubicBezTo>
                  <a:cubicBezTo>
                    <a:pt x="108" y="69"/>
                    <a:pt x="105" y="72"/>
                    <a:pt x="10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16" name="Freeform 235">
              <a:extLst>
                <a:ext uri="{FF2B5EF4-FFF2-40B4-BE49-F238E27FC236}">
                  <a16:creationId xmlns:a16="http://schemas.microsoft.com/office/drawing/2014/main" xmlns="" id="{1DF71611-671A-E9E9-787D-D86E4EDB5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68"/>
              <a:ext cx="165" cy="108"/>
            </a:xfrm>
            <a:custGeom>
              <a:avLst/>
              <a:gdLst>
                <a:gd name="T0" fmla="*/ 102 w 108"/>
                <a:gd name="T1" fmla="*/ 72 h 72"/>
                <a:gd name="T2" fmla="*/ 96 w 108"/>
                <a:gd name="T3" fmla="*/ 72 h 72"/>
                <a:gd name="T4" fmla="*/ 0 w 108"/>
                <a:gd name="T5" fmla="*/ 42 h 72"/>
                <a:gd name="T6" fmla="*/ 0 w 108"/>
                <a:gd name="T7" fmla="*/ 6 h 72"/>
                <a:gd name="T8" fmla="*/ 6 w 108"/>
                <a:gd name="T9" fmla="*/ 0 h 72"/>
                <a:gd name="T10" fmla="*/ 12 w 108"/>
                <a:gd name="T11" fmla="*/ 6 h 72"/>
                <a:gd name="T12" fmla="*/ 12 w 108"/>
                <a:gd name="T13" fmla="*/ 42 h 72"/>
                <a:gd name="T14" fmla="*/ 96 w 108"/>
                <a:gd name="T15" fmla="*/ 60 h 72"/>
                <a:gd name="T16" fmla="*/ 102 w 108"/>
                <a:gd name="T17" fmla="*/ 60 h 72"/>
                <a:gd name="T18" fmla="*/ 108 w 108"/>
                <a:gd name="T19" fmla="*/ 66 h 72"/>
                <a:gd name="T20" fmla="*/ 102 w 108"/>
                <a:gd name="T2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72">
                  <a:moveTo>
                    <a:pt x="102" y="72"/>
                  </a:moveTo>
                  <a:cubicBezTo>
                    <a:pt x="96" y="72"/>
                    <a:pt x="96" y="72"/>
                    <a:pt x="96" y="72"/>
                  </a:cubicBezTo>
                  <a:cubicBezTo>
                    <a:pt x="50" y="72"/>
                    <a:pt x="0" y="63"/>
                    <a:pt x="0" y="4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7"/>
                    <a:pt x="40" y="60"/>
                    <a:pt x="96" y="60"/>
                  </a:cubicBezTo>
                  <a:cubicBezTo>
                    <a:pt x="102" y="60"/>
                    <a:pt x="102" y="60"/>
                    <a:pt x="102" y="60"/>
                  </a:cubicBezTo>
                  <a:cubicBezTo>
                    <a:pt x="105" y="60"/>
                    <a:pt x="108" y="63"/>
                    <a:pt x="108" y="66"/>
                  </a:cubicBezTo>
                  <a:cubicBezTo>
                    <a:pt x="108" y="69"/>
                    <a:pt x="105" y="72"/>
                    <a:pt x="10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17" name="Freeform 236">
              <a:extLst>
                <a:ext uri="{FF2B5EF4-FFF2-40B4-BE49-F238E27FC236}">
                  <a16:creationId xmlns:a16="http://schemas.microsoft.com/office/drawing/2014/main" xmlns="" id="{F0FD4F7E-BAE7-B537-925C-6592EC42B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" y="3414"/>
              <a:ext cx="18" cy="54"/>
            </a:xfrm>
            <a:custGeom>
              <a:avLst/>
              <a:gdLst>
                <a:gd name="T0" fmla="*/ 6 w 12"/>
                <a:gd name="T1" fmla="*/ 36 h 36"/>
                <a:gd name="T2" fmla="*/ 0 w 12"/>
                <a:gd name="T3" fmla="*/ 30 h 36"/>
                <a:gd name="T4" fmla="*/ 0 w 12"/>
                <a:gd name="T5" fmla="*/ 6 h 36"/>
                <a:gd name="T6" fmla="*/ 6 w 12"/>
                <a:gd name="T7" fmla="*/ 0 h 36"/>
                <a:gd name="T8" fmla="*/ 12 w 12"/>
                <a:gd name="T9" fmla="*/ 6 h 36"/>
                <a:gd name="T10" fmla="*/ 12 w 12"/>
                <a:gd name="T11" fmla="*/ 30 h 36"/>
                <a:gd name="T12" fmla="*/ 6 w 12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6">
                  <a:moveTo>
                    <a:pt x="6" y="36"/>
                  </a:moveTo>
                  <a:cubicBezTo>
                    <a:pt x="3" y="36"/>
                    <a:pt x="0" y="33"/>
                    <a:pt x="0" y="3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3"/>
                    <a:pt x="9" y="36"/>
                    <a:pt x="6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D6239F3-01DB-EC16-D9F7-A4741704A43E}"/>
              </a:ext>
            </a:extLst>
          </p:cNvPr>
          <p:cNvSpPr/>
          <p:nvPr userDrawn="1"/>
        </p:nvSpPr>
        <p:spPr>
          <a:xfrm>
            <a:off x="8238361" y="1836724"/>
            <a:ext cx="2855913" cy="26841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74" name="Text Placeholder 39">
            <a:extLst>
              <a:ext uri="{FF2B5EF4-FFF2-40B4-BE49-F238E27FC236}">
                <a16:creationId xmlns:a16="http://schemas.microsoft.com/office/drawing/2014/main" xmlns="" id="{B29099D6-B42D-A9EE-D668-000C0B124D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42511" y="2811248"/>
            <a:ext cx="2838288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5" name="Text Placeholder 39">
            <a:extLst>
              <a:ext uri="{FF2B5EF4-FFF2-40B4-BE49-F238E27FC236}">
                <a16:creationId xmlns:a16="http://schemas.microsoft.com/office/drawing/2014/main" xmlns="" id="{07834A4F-C9EF-0494-4872-D3AC32DC78F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2510" y="3323551"/>
            <a:ext cx="2838289" cy="9864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</p:txBody>
      </p:sp>
      <p:grpSp>
        <p:nvGrpSpPr>
          <p:cNvPr id="87" name="Group 183">
            <a:extLst>
              <a:ext uri="{FF2B5EF4-FFF2-40B4-BE49-F238E27FC236}">
                <a16:creationId xmlns:a16="http://schemas.microsoft.com/office/drawing/2014/main" xmlns="" id="{BD206470-A68F-0B92-2FBF-4323B1CC5B3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453431" y="2128710"/>
            <a:ext cx="459252" cy="461409"/>
            <a:chOff x="6539" y="436"/>
            <a:chExt cx="426" cy="428"/>
          </a:xfrm>
          <a:solidFill>
            <a:schemeClr val="bg1"/>
          </a:solidFill>
        </p:grpSpPr>
        <p:sp>
          <p:nvSpPr>
            <p:cNvPr id="88" name="Freeform 184">
              <a:extLst>
                <a:ext uri="{FF2B5EF4-FFF2-40B4-BE49-F238E27FC236}">
                  <a16:creationId xmlns:a16="http://schemas.microsoft.com/office/drawing/2014/main" xmlns="" id="{4D5A9D51-D400-A620-4799-194D2284A0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9" y="436"/>
              <a:ext cx="355" cy="160"/>
            </a:xfrm>
            <a:custGeom>
              <a:avLst/>
              <a:gdLst>
                <a:gd name="T0" fmla="*/ 120 w 240"/>
                <a:gd name="T1" fmla="*/ 108 h 108"/>
                <a:gd name="T2" fmla="*/ 0 w 240"/>
                <a:gd name="T3" fmla="*/ 54 h 108"/>
                <a:gd name="T4" fmla="*/ 120 w 240"/>
                <a:gd name="T5" fmla="*/ 0 h 108"/>
                <a:gd name="T6" fmla="*/ 240 w 240"/>
                <a:gd name="T7" fmla="*/ 54 h 108"/>
                <a:gd name="T8" fmla="*/ 120 w 240"/>
                <a:gd name="T9" fmla="*/ 108 h 108"/>
                <a:gd name="T10" fmla="*/ 120 w 240"/>
                <a:gd name="T11" fmla="*/ 12 h 108"/>
                <a:gd name="T12" fmla="*/ 12 w 240"/>
                <a:gd name="T13" fmla="*/ 54 h 108"/>
                <a:gd name="T14" fmla="*/ 120 w 240"/>
                <a:gd name="T15" fmla="*/ 96 h 108"/>
                <a:gd name="T16" fmla="*/ 228 w 240"/>
                <a:gd name="T17" fmla="*/ 54 h 108"/>
                <a:gd name="T18" fmla="*/ 120 w 240"/>
                <a:gd name="T19" fmla="*/ 1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0" h="108">
                  <a:moveTo>
                    <a:pt x="120" y="108"/>
                  </a:moveTo>
                  <a:cubicBezTo>
                    <a:pt x="53" y="108"/>
                    <a:pt x="0" y="85"/>
                    <a:pt x="0" y="54"/>
                  </a:cubicBezTo>
                  <a:cubicBezTo>
                    <a:pt x="0" y="24"/>
                    <a:pt x="53" y="0"/>
                    <a:pt x="120" y="0"/>
                  </a:cubicBezTo>
                  <a:cubicBezTo>
                    <a:pt x="188" y="0"/>
                    <a:pt x="240" y="24"/>
                    <a:pt x="240" y="54"/>
                  </a:cubicBezTo>
                  <a:cubicBezTo>
                    <a:pt x="240" y="85"/>
                    <a:pt x="188" y="108"/>
                    <a:pt x="120" y="108"/>
                  </a:cubicBezTo>
                  <a:close/>
                  <a:moveTo>
                    <a:pt x="120" y="12"/>
                  </a:moveTo>
                  <a:cubicBezTo>
                    <a:pt x="57" y="12"/>
                    <a:pt x="12" y="35"/>
                    <a:pt x="12" y="54"/>
                  </a:cubicBezTo>
                  <a:cubicBezTo>
                    <a:pt x="12" y="74"/>
                    <a:pt x="57" y="96"/>
                    <a:pt x="120" y="96"/>
                  </a:cubicBezTo>
                  <a:cubicBezTo>
                    <a:pt x="184" y="96"/>
                    <a:pt x="228" y="74"/>
                    <a:pt x="228" y="54"/>
                  </a:cubicBezTo>
                  <a:cubicBezTo>
                    <a:pt x="228" y="35"/>
                    <a:pt x="184" y="12"/>
                    <a:pt x="12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89" name="Freeform 185">
              <a:extLst>
                <a:ext uri="{FF2B5EF4-FFF2-40B4-BE49-F238E27FC236}">
                  <a16:creationId xmlns:a16="http://schemas.microsoft.com/office/drawing/2014/main" xmlns="" id="{CC576654-4F51-B4C6-8E1D-4C8EA6978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9" y="579"/>
              <a:ext cx="187" cy="88"/>
            </a:xfrm>
            <a:custGeom>
              <a:avLst/>
              <a:gdLst>
                <a:gd name="T0" fmla="*/ 120 w 126"/>
                <a:gd name="T1" fmla="*/ 60 h 60"/>
                <a:gd name="T2" fmla="*/ 0 w 126"/>
                <a:gd name="T3" fmla="*/ 6 h 60"/>
                <a:gd name="T4" fmla="*/ 6 w 126"/>
                <a:gd name="T5" fmla="*/ 0 h 60"/>
                <a:gd name="T6" fmla="*/ 12 w 126"/>
                <a:gd name="T7" fmla="*/ 6 h 60"/>
                <a:gd name="T8" fmla="*/ 120 w 126"/>
                <a:gd name="T9" fmla="*/ 48 h 60"/>
                <a:gd name="T10" fmla="*/ 126 w 126"/>
                <a:gd name="T11" fmla="*/ 54 h 60"/>
                <a:gd name="T12" fmla="*/ 120 w 126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60">
                  <a:moveTo>
                    <a:pt x="120" y="60"/>
                  </a:moveTo>
                  <a:cubicBezTo>
                    <a:pt x="53" y="60"/>
                    <a:pt x="0" y="37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26"/>
                    <a:pt x="57" y="48"/>
                    <a:pt x="120" y="48"/>
                  </a:cubicBezTo>
                  <a:cubicBezTo>
                    <a:pt x="124" y="48"/>
                    <a:pt x="126" y="51"/>
                    <a:pt x="126" y="54"/>
                  </a:cubicBezTo>
                  <a:cubicBezTo>
                    <a:pt x="126" y="58"/>
                    <a:pt x="124" y="60"/>
                    <a:pt x="12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90" name="Freeform 186">
              <a:extLst>
                <a:ext uri="{FF2B5EF4-FFF2-40B4-BE49-F238E27FC236}">
                  <a16:creationId xmlns:a16="http://schemas.microsoft.com/office/drawing/2014/main" xmlns="" id="{94D1204E-DBFA-A637-1646-BE0748BFB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9" y="658"/>
              <a:ext cx="161" cy="89"/>
            </a:xfrm>
            <a:custGeom>
              <a:avLst/>
              <a:gdLst>
                <a:gd name="T0" fmla="*/ 102 w 109"/>
                <a:gd name="T1" fmla="*/ 60 h 60"/>
                <a:gd name="T2" fmla="*/ 102 w 109"/>
                <a:gd name="T3" fmla="*/ 60 h 60"/>
                <a:gd name="T4" fmla="*/ 0 w 109"/>
                <a:gd name="T5" fmla="*/ 6 h 60"/>
                <a:gd name="T6" fmla="*/ 6 w 109"/>
                <a:gd name="T7" fmla="*/ 0 h 60"/>
                <a:gd name="T8" fmla="*/ 12 w 109"/>
                <a:gd name="T9" fmla="*/ 6 h 60"/>
                <a:gd name="T10" fmla="*/ 103 w 109"/>
                <a:gd name="T11" fmla="*/ 48 h 60"/>
                <a:gd name="T12" fmla="*/ 108 w 109"/>
                <a:gd name="T13" fmla="*/ 54 h 60"/>
                <a:gd name="T14" fmla="*/ 102 w 109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60">
                  <a:moveTo>
                    <a:pt x="102" y="60"/>
                  </a:moveTo>
                  <a:cubicBezTo>
                    <a:pt x="102" y="60"/>
                    <a:pt x="102" y="60"/>
                    <a:pt x="102" y="60"/>
                  </a:cubicBezTo>
                  <a:cubicBezTo>
                    <a:pt x="42" y="56"/>
                    <a:pt x="0" y="34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26"/>
                    <a:pt x="52" y="44"/>
                    <a:pt x="103" y="48"/>
                  </a:cubicBezTo>
                  <a:cubicBezTo>
                    <a:pt x="106" y="48"/>
                    <a:pt x="109" y="51"/>
                    <a:pt x="108" y="54"/>
                  </a:cubicBezTo>
                  <a:cubicBezTo>
                    <a:pt x="108" y="57"/>
                    <a:pt x="106" y="60"/>
                    <a:pt x="102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91" name="Freeform 187">
              <a:extLst>
                <a:ext uri="{FF2B5EF4-FFF2-40B4-BE49-F238E27FC236}">
                  <a16:creationId xmlns:a16="http://schemas.microsoft.com/office/drawing/2014/main" xmlns="" id="{E53EE5D7-1EE9-322F-AB49-A4B5B0E35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9" y="507"/>
              <a:ext cx="170" cy="320"/>
            </a:xfrm>
            <a:custGeom>
              <a:avLst/>
              <a:gdLst>
                <a:gd name="T0" fmla="*/ 108 w 115"/>
                <a:gd name="T1" fmla="*/ 216 h 216"/>
                <a:gd name="T2" fmla="*/ 108 w 115"/>
                <a:gd name="T3" fmla="*/ 216 h 216"/>
                <a:gd name="T4" fmla="*/ 0 w 115"/>
                <a:gd name="T5" fmla="*/ 162 h 216"/>
                <a:gd name="T6" fmla="*/ 0 w 115"/>
                <a:gd name="T7" fmla="*/ 6 h 216"/>
                <a:gd name="T8" fmla="*/ 6 w 115"/>
                <a:gd name="T9" fmla="*/ 0 h 216"/>
                <a:gd name="T10" fmla="*/ 12 w 115"/>
                <a:gd name="T11" fmla="*/ 6 h 216"/>
                <a:gd name="T12" fmla="*/ 12 w 115"/>
                <a:gd name="T13" fmla="*/ 162 h 216"/>
                <a:gd name="T14" fmla="*/ 109 w 115"/>
                <a:gd name="T15" fmla="*/ 204 h 216"/>
                <a:gd name="T16" fmla="*/ 114 w 115"/>
                <a:gd name="T17" fmla="*/ 210 h 216"/>
                <a:gd name="T18" fmla="*/ 108 w 115"/>
                <a:gd name="T19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16">
                  <a:moveTo>
                    <a:pt x="108" y="216"/>
                  </a:moveTo>
                  <a:cubicBezTo>
                    <a:pt x="108" y="216"/>
                    <a:pt x="108" y="216"/>
                    <a:pt x="108" y="216"/>
                  </a:cubicBezTo>
                  <a:cubicBezTo>
                    <a:pt x="46" y="213"/>
                    <a:pt x="0" y="191"/>
                    <a:pt x="0" y="16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162"/>
                    <a:pt x="12" y="162"/>
                    <a:pt x="12" y="162"/>
                  </a:cubicBezTo>
                  <a:cubicBezTo>
                    <a:pt x="12" y="180"/>
                    <a:pt x="49" y="202"/>
                    <a:pt x="109" y="204"/>
                  </a:cubicBezTo>
                  <a:cubicBezTo>
                    <a:pt x="112" y="204"/>
                    <a:pt x="115" y="207"/>
                    <a:pt x="114" y="210"/>
                  </a:cubicBezTo>
                  <a:cubicBezTo>
                    <a:pt x="114" y="214"/>
                    <a:pt x="112" y="216"/>
                    <a:pt x="108" y="2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92" name="Freeform 188">
              <a:extLst>
                <a:ext uri="{FF2B5EF4-FFF2-40B4-BE49-F238E27FC236}">
                  <a16:creationId xmlns:a16="http://schemas.microsoft.com/office/drawing/2014/main" xmlns="" id="{AFD98676-9268-048E-9EF7-42C27EE25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6" y="507"/>
              <a:ext cx="18" cy="98"/>
            </a:xfrm>
            <a:custGeom>
              <a:avLst/>
              <a:gdLst>
                <a:gd name="T0" fmla="*/ 6 w 12"/>
                <a:gd name="T1" fmla="*/ 66 h 66"/>
                <a:gd name="T2" fmla="*/ 0 w 12"/>
                <a:gd name="T3" fmla="*/ 60 h 66"/>
                <a:gd name="T4" fmla="*/ 0 w 12"/>
                <a:gd name="T5" fmla="*/ 6 h 66"/>
                <a:gd name="T6" fmla="*/ 6 w 12"/>
                <a:gd name="T7" fmla="*/ 0 h 66"/>
                <a:gd name="T8" fmla="*/ 12 w 12"/>
                <a:gd name="T9" fmla="*/ 6 h 66"/>
                <a:gd name="T10" fmla="*/ 12 w 12"/>
                <a:gd name="T11" fmla="*/ 60 h 66"/>
                <a:gd name="T12" fmla="*/ 6 w 12"/>
                <a:gd name="T1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66">
                  <a:moveTo>
                    <a:pt x="6" y="66"/>
                  </a:moveTo>
                  <a:cubicBezTo>
                    <a:pt x="3" y="66"/>
                    <a:pt x="0" y="64"/>
                    <a:pt x="0" y="6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2" y="64"/>
                    <a:pt x="10" y="66"/>
                    <a:pt x="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93" name="Freeform 189">
              <a:extLst>
                <a:ext uri="{FF2B5EF4-FFF2-40B4-BE49-F238E27FC236}">
                  <a16:creationId xmlns:a16="http://schemas.microsoft.com/office/drawing/2014/main" xmlns="" id="{DAAC536F-7587-0C19-06E9-9F4727C410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4" y="633"/>
              <a:ext cx="231" cy="231"/>
            </a:xfrm>
            <a:custGeom>
              <a:avLst/>
              <a:gdLst>
                <a:gd name="T0" fmla="*/ 78 w 156"/>
                <a:gd name="T1" fmla="*/ 156 h 156"/>
                <a:gd name="T2" fmla="*/ 0 w 156"/>
                <a:gd name="T3" fmla="*/ 78 h 156"/>
                <a:gd name="T4" fmla="*/ 78 w 156"/>
                <a:gd name="T5" fmla="*/ 0 h 156"/>
                <a:gd name="T6" fmla="*/ 156 w 156"/>
                <a:gd name="T7" fmla="*/ 78 h 156"/>
                <a:gd name="T8" fmla="*/ 78 w 156"/>
                <a:gd name="T9" fmla="*/ 156 h 156"/>
                <a:gd name="T10" fmla="*/ 78 w 156"/>
                <a:gd name="T11" fmla="*/ 12 h 156"/>
                <a:gd name="T12" fmla="*/ 12 w 156"/>
                <a:gd name="T13" fmla="*/ 78 h 156"/>
                <a:gd name="T14" fmla="*/ 78 w 156"/>
                <a:gd name="T15" fmla="*/ 144 h 156"/>
                <a:gd name="T16" fmla="*/ 144 w 156"/>
                <a:gd name="T17" fmla="*/ 78 h 156"/>
                <a:gd name="T18" fmla="*/ 78 w 156"/>
                <a:gd name="T19" fmla="*/ 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78" y="156"/>
                  </a:moveTo>
                  <a:cubicBezTo>
                    <a:pt x="35" y="156"/>
                    <a:pt x="0" y="121"/>
                    <a:pt x="0" y="78"/>
                  </a:cubicBezTo>
                  <a:cubicBezTo>
                    <a:pt x="0" y="35"/>
                    <a:pt x="35" y="0"/>
                    <a:pt x="78" y="0"/>
                  </a:cubicBezTo>
                  <a:cubicBezTo>
                    <a:pt x="121" y="0"/>
                    <a:pt x="156" y="35"/>
                    <a:pt x="156" y="78"/>
                  </a:cubicBezTo>
                  <a:cubicBezTo>
                    <a:pt x="156" y="121"/>
                    <a:pt x="121" y="156"/>
                    <a:pt x="78" y="156"/>
                  </a:cubicBezTo>
                  <a:close/>
                  <a:moveTo>
                    <a:pt x="78" y="12"/>
                  </a:moveTo>
                  <a:cubicBezTo>
                    <a:pt x="42" y="12"/>
                    <a:pt x="12" y="41"/>
                    <a:pt x="12" y="78"/>
                  </a:cubicBezTo>
                  <a:cubicBezTo>
                    <a:pt x="12" y="114"/>
                    <a:pt x="42" y="144"/>
                    <a:pt x="78" y="144"/>
                  </a:cubicBezTo>
                  <a:cubicBezTo>
                    <a:pt x="115" y="144"/>
                    <a:pt x="144" y="114"/>
                    <a:pt x="144" y="78"/>
                  </a:cubicBezTo>
                  <a:cubicBezTo>
                    <a:pt x="144" y="41"/>
                    <a:pt x="115" y="12"/>
                    <a:pt x="7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94" name="Freeform 190">
              <a:extLst>
                <a:ext uri="{FF2B5EF4-FFF2-40B4-BE49-F238E27FC236}">
                  <a16:creationId xmlns:a16="http://schemas.microsoft.com/office/drawing/2014/main" xmlns="" id="{86EB8952-369F-58D7-CFED-5B6F8EA2D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7" y="690"/>
              <a:ext cx="67" cy="115"/>
            </a:xfrm>
            <a:custGeom>
              <a:avLst/>
              <a:gdLst>
                <a:gd name="T0" fmla="*/ 22 w 45"/>
                <a:gd name="T1" fmla="*/ 78 h 78"/>
                <a:gd name="T2" fmla="*/ 0 w 45"/>
                <a:gd name="T3" fmla="*/ 56 h 78"/>
                <a:gd name="T4" fmla="*/ 6 w 45"/>
                <a:gd name="T5" fmla="*/ 50 h 78"/>
                <a:gd name="T6" fmla="*/ 12 w 45"/>
                <a:gd name="T7" fmla="*/ 56 h 78"/>
                <a:gd name="T8" fmla="*/ 22 w 45"/>
                <a:gd name="T9" fmla="*/ 66 h 78"/>
                <a:gd name="T10" fmla="*/ 33 w 45"/>
                <a:gd name="T11" fmla="*/ 56 h 78"/>
                <a:gd name="T12" fmla="*/ 22 w 45"/>
                <a:gd name="T13" fmla="*/ 45 h 78"/>
                <a:gd name="T14" fmla="*/ 0 w 45"/>
                <a:gd name="T15" fmla="*/ 22 h 78"/>
                <a:gd name="T16" fmla="*/ 22 w 45"/>
                <a:gd name="T17" fmla="*/ 0 h 78"/>
                <a:gd name="T18" fmla="*/ 45 w 45"/>
                <a:gd name="T19" fmla="*/ 22 h 78"/>
                <a:gd name="T20" fmla="*/ 39 w 45"/>
                <a:gd name="T21" fmla="*/ 28 h 78"/>
                <a:gd name="T22" fmla="*/ 33 w 45"/>
                <a:gd name="T23" fmla="*/ 22 h 78"/>
                <a:gd name="T24" fmla="*/ 22 w 45"/>
                <a:gd name="T25" fmla="*/ 12 h 78"/>
                <a:gd name="T26" fmla="*/ 12 w 45"/>
                <a:gd name="T27" fmla="*/ 22 h 78"/>
                <a:gd name="T28" fmla="*/ 22 w 45"/>
                <a:gd name="T29" fmla="*/ 33 h 78"/>
                <a:gd name="T30" fmla="*/ 45 w 45"/>
                <a:gd name="T31" fmla="*/ 56 h 78"/>
                <a:gd name="T32" fmla="*/ 22 w 45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78">
                  <a:moveTo>
                    <a:pt x="22" y="78"/>
                  </a:moveTo>
                  <a:cubicBezTo>
                    <a:pt x="10" y="78"/>
                    <a:pt x="0" y="68"/>
                    <a:pt x="0" y="56"/>
                  </a:cubicBezTo>
                  <a:cubicBezTo>
                    <a:pt x="0" y="52"/>
                    <a:pt x="2" y="50"/>
                    <a:pt x="6" y="50"/>
                  </a:cubicBezTo>
                  <a:cubicBezTo>
                    <a:pt x="9" y="50"/>
                    <a:pt x="12" y="52"/>
                    <a:pt x="12" y="56"/>
                  </a:cubicBezTo>
                  <a:cubicBezTo>
                    <a:pt x="12" y="62"/>
                    <a:pt x="17" y="66"/>
                    <a:pt x="22" y="66"/>
                  </a:cubicBezTo>
                  <a:cubicBezTo>
                    <a:pt x="28" y="66"/>
                    <a:pt x="33" y="62"/>
                    <a:pt x="33" y="56"/>
                  </a:cubicBezTo>
                  <a:cubicBezTo>
                    <a:pt x="33" y="50"/>
                    <a:pt x="28" y="45"/>
                    <a:pt x="22" y="45"/>
                  </a:cubicBezTo>
                  <a:cubicBezTo>
                    <a:pt x="10" y="45"/>
                    <a:pt x="0" y="35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5" y="0"/>
                    <a:pt x="45" y="10"/>
                    <a:pt x="45" y="22"/>
                  </a:cubicBezTo>
                  <a:cubicBezTo>
                    <a:pt x="45" y="26"/>
                    <a:pt x="42" y="28"/>
                    <a:pt x="39" y="28"/>
                  </a:cubicBezTo>
                  <a:cubicBezTo>
                    <a:pt x="36" y="28"/>
                    <a:pt x="33" y="26"/>
                    <a:pt x="33" y="22"/>
                  </a:cubicBezTo>
                  <a:cubicBezTo>
                    <a:pt x="33" y="16"/>
                    <a:pt x="28" y="12"/>
                    <a:pt x="22" y="12"/>
                  </a:cubicBezTo>
                  <a:cubicBezTo>
                    <a:pt x="17" y="12"/>
                    <a:pt x="12" y="16"/>
                    <a:pt x="12" y="22"/>
                  </a:cubicBezTo>
                  <a:cubicBezTo>
                    <a:pt x="12" y="28"/>
                    <a:pt x="17" y="33"/>
                    <a:pt x="22" y="33"/>
                  </a:cubicBezTo>
                  <a:cubicBezTo>
                    <a:pt x="35" y="33"/>
                    <a:pt x="45" y="43"/>
                    <a:pt x="45" y="56"/>
                  </a:cubicBezTo>
                  <a:cubicBezTo>
                    <a:pt x="45" y="68"/>
                    <a:pt x="35" y="78"/>
                    <a:pt x="22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95" name="Freeform 191">
              <a:extLst>
                <a:ext uri="{FF2B5EF4-FFF2-40B4-BE49-F238E27FC236}">
                  <a16:creationId xmlns:a16="http://schemas.microsoft.com/office/drawing/2014/main" xmlns="" id="{092C3622-0289-498C-D881-4934E8EEE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1" y="787"/>
              <a:ext cx="18" cy="34"/>
            </a:xfrm>
            <a:custGeom>
              <a:avLst/>
              <a:gdLst>
                <a:gd name="T0" fmla="*/ 6 w 12"/>
                <a:gd name="T1" fmla="*/ 23 h 23"/>
                <a:gd name="T2" fmla="*/ 0 w 12"/>
                <a:gd name="T3" fmla="*/ 17 h 23"/>
                <a:gd name="T4" fmla="*/ 0 w 12"/>
                <a:gd name="T5" fmla="*/ 6 h 23"/>
                <a:gd name="T6" fmla="*/ 6 w 12"/>
                <a:gd name="T7" fmla="*/ 0 h 23"/>
                <a:gd name="T8" fmla="*/ 12 w 12"/>
                <a:gd name="T9" fmla="*/ 6 h 23"/>
                <a:gd name="T10" fmla="*/ 12 w 12"/>
                <a:gd name="T11" fmla="*/ 17 h 23"/>
                <a:gd name="T12" fmla="*/ 6 w 12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3">
                  <a:moveTo>
                    <a:pt x="6" y="23"/>
                  </a:moveTo>
                  <a:cubicBezTo>
                    <a:pt x="3" y="23"/>
                    <a:pt x="0" y="21"/>
                    <a:pt x="0" y="1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21"/>
                    <a:pt x="10" y="23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  <p:sp>
          <p:nvSpPr>
            <p:cNvPr id="96" name="Freeform 192">
              <a:extLst>
                <a:ext uri="{FF2B5EF4-FFF2-40B4-BE49-F238E27FC236}">
                  <a16:creationId xmlns:a16="http://schemas.microsoft.com/office/drawing/2014/main" xmlns="" id="{FCDB6E22-29A3-421B-E705-AE9ADEC1A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1" y="672"/>
              <a:ext cx="18" cy="35"/>
            </a:xfrm>
            <a:custGeom>
              <a:avLst/>
              <a:gdLst>
                <a:gd name="T0" fmla="*/ 6 w 12"/>
                <a:gd name="T1" fmla="*/ 24 h 24"/>
                <a:gd name="T2" fmla="*/ 0 w 12"/>
                <a:gd name="T3" fmla="*/ 18 h 24"/>
                <a:gd name="T4" fmla="*/ 0 w 12"/>
                <a:gd name="T5" fmla="*/ 6 h 24"/>
                <a:gd name="T6" fmla="*/ 6 w 12"/>
                <a:gd name="T7" fmla="*/ 0 h 24"/>
                <a:gd name="T8" fmla="*/ 12 w 12"/>
                <a:gd name="T9" fmla="*/ 6 h 24"/>
                <a:gd name="T10" fmla="*/ 12 w 12"/>
                <a:gd name="T11" fmla="*/ 18 h 24"/>
                <a:gd name="T12" fmla="*/ 6 w 12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6" y="24"/>
                  </a:moveTo>
                  <a:cubicBezTo>
                    <a:pt x="3" y="24"/>
                    <a:pt x="0" y="21"/>
                    <a:pt x="0" y="1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21"/>
                    <a:pt x="10" y="2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96968C"/>
                </a:solidFill>
                <a:effectLst/>
                <a:uLnTx/>
                <a:uFillTx/>
                <a:latin typeface="Albert Sans"/>
                <a:cs typeface="Arial" charset="0"/>
              </a:endParaRPr>
            </a:p>
          </p:txBody>
        </p:sp>
      </p:grpSp>
      <p:sp>
        <p:nvSpPr>
          <p:cNvPr id="97" name="Text Placeholder 39">
            <a:extLst>
              <a:ext uri="{FF2B5EF4-FFF2-40B4-BE49-F238E27FC236}">
                <a16:creationId xmlns:a16="http://schemas.microsoft.com/office/drawing/2014/main" xmlns="" id="{066003B2-35D6-116E-4F00-8ADA2B9ADFC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74120" y="4720350"/>
            <a:ext cx="2838288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8" name="Text Placeholder 39">
            <a:extLst>
              <a:ext uri="{FF2B5EF4-FFF2-40B4-BE49-F238E27FC236}">
                <a16:creationId xmlns:a16="http://schemas.microsoft.com/office/drawing/2014/main" xmlns="" id="{974E7A1E-60EB-5C27-B98E-238B30FC249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674119" y="5232054"/>
            <a:ext cx="2838289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9" name="Text Placeholder 39">
            <a:extLst>
              <a:ext uri="{FF2B5EF4-FFF2-40B4-BE49-F238E27FC236}">
                <a16:creationId xmlns:a16="http://schemas.microsoft.com/office/drawing/2014/main" xmlns="" id="{41E2B57C-6B45-839B-23CE-BD32BFA2D4C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42510" y="4720350"/>
            <a:ext cx="2838288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0" name="Text Placeholder 39">
            <a:extLst>
              <a:ext uri="{FF2B5EF4-FFF2-40B4-BE49-F238E27FC236}">
                <a16:creationId xmlns:a16="http://schemas.microsoft.com/office/drawing/2014/main" xmlns="" id="{7FD5C434-8BE9-9551-589D-2239AED60C7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42509" y="5232054"/>
            <a:ext cx="2838289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DF51BBD7-3DDD-024F-7C15-C91FCC8AD8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6897" y="548643"/>
            <a:ext cx="6507850" cy="27170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54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EE1BB802-3E4B-A8D6-AC64-998A40406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896" y="3575006"/>
            <a:ext cx="6507849" cy="143194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xmlns="" id="{6F80B5D6-FC62-D818-D02E-ADE721A8BD9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16896" y="5225395"/>
            <a:ext cx="2336800" cy="3556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16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xmlns="" id="{BAED2447-C954-0DC5-07D6-B03B160631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>
            <a:off x="-713064" y="2730369"/>
            <a:ext cx="1947336" cy="521208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DE0745-49CB-786C-A5A8-0F8BD5638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952074"/>
            <a:ext cx="12192000" cy="9144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xmlns="" id="{FB62EACD-8B3F-6483-0C64-BB232B9B5D11}"/>
              </a:ext>
            </a:extLst>
          </p:cNvPr>
          <p:cNvSpPr/>
          <p:nvPr userDrawn="1"/>
        </p:nvSpPr>
        <p:spPr>
          <a:xfrm rot="5400000">
            <a:off x="10293622" y="1"/>
            <a:ext cx="1914774" cy="1914774"/>
          </a:xfrm>
          <a:prstGeom prst="rtTriangle">
            <a:avLst/>
          </a:prstGeom>
          <a:solidFill>
            <a:srgbClr val="201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31EA2AA-1424-EA16-F896-2262CE0857F6}"/>
              </a:ext>
            </a:extLst>
          </p:cNvPr>
          <p:cNvSpPr/>
          <p:nvPr userDrawn="1"/>
        </p:nvSpPr>
        <p:spPr>
          <a:xfrm>
            <a:off x="7458206" y="1921242"/>
            <a:ext cx="2835815" cy="28358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532E5DA-AB6E-EF7A-1FBE-E9A3EF63B1D1}"/>
              </a:ext>
            </a:extLst>
          </p:cNvPr>
          <p:cNvSpPr/>
          <p:nvPr userDrawn="1"/>
        </p:nvSpPr>
        <p:spPr>
          <a:xfrm>
            <a:off x="10297196" y="1914892"/>
            <a:ext cx="1911199" cy="4151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E3750C7-FEDB-2166-F932-86638AFAC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5489" y="4949"/>
            <a:ext cx="1908296" cy="190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03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C516B1E-0330-5062-3082-EA11D5777659}"/>
              </a:ext>
            </a:extLst>
          </p:cNvPr>
          <p:cNvCxnSpPr>
            <a:cxnSpLocks/>
          </p:cNvCxnSpPr>
          <p:nvPr userDrawn="1"/>
        </p:nvCxnSpPr>
        <p:spPr>
          <a:xfrm>
            <a:off x="6039917" y="1990622"/>
            <a:ext cx="0" cy="87948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992D504-CBA1-8AC2-9B96-A4CE6B459291}"/>
              </a:ext>
            </a:extLst>
          </p:cNvPr>
          <p:cNvCxnSpPr>
            <a:cxnSpLocks/>
          </p:cNvCxnSpPr>
          <p:nvPr userDrawn="1"/>
        </p:nvCxnSpPr>
        <p:spPr>
          <a:xfrm>
            <a:off x="467360" y="2938980"/>
            <a:ext cx="10810240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7CCAC23-1663-4B37-5B08-3C29B5343B62}"/>
              </a:ext>
            </a:extLst>
          </p:cNvPr>
          <p:cNvCxnSpPr>
            <a:cxnSpLocks/>
          </p:cNvCxnSpPr>
          <p:nvPr userDrawn="1"/>
        </p:nvCxnSpPr>
        <p:spPr>
          <a:xfrm>
            <a:off x="456565" y="4593137"/>
            <a:ext cx="10780395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A862A85-EDEE-685B-65F4-6212029CBF75}"/>
              </a:ext>
            </a:extLst>
          </p:cNvPr>
          <p:cNvCxnSpPr>
            <a:cxnSpLocks/>
          </p:cNvCxnSpPr>
          <p:nvPr userDrawn="1"/>
        </p:nvCxnSpPr>
        <p:spPr>
          <a:xfrm>
            <a:off x="3162341" y="2045895"/>
            <a:ext cx="0" cy="55244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D06F4DB-D261-0F4D-97C0-A89A971FC684}"/>
              </a:ext>
            </a:extLst>
          </p:cNvPr>
          <p:cNvCxnSpPr>
            <a:cxnSpLocks/>
          </p:cNvCxnSpPr>
          <p:nvPr userDrawn="1"/>
        </p:nvCxnSpPr>
        <p:spPr>
          <a:xfrm>
            <a:off x="4442501" y="2045895"/>
            <a:ext cx="0" cy="55244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EAF4297D-FC93-ACAD-D462-3C3791F15540}"/>
              </a:ext>
            </a:extLst>
          </p:cNvPr>
          <p:cNvCxnSpPr>
            <a:cxnSpLocks/>
          </p:cNvCxnSpPr>
          <p:nvPr userDrawn="1"/>
        </p:nvCxnSpPr>
        <p:spPr>
          <a:xfrm>
            <a:off x="1762557" y="1298880"/>
            <a:ext cx="0" cy="1172053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F2C6972D-C7EA-3B9F-2EAF-89142EFB3C60}"/>
              </a:ext>
            </a:extLst>
          </p:cNvPr>
          <p:cNvCxnSpPr>
            <a:cxnSpLocks/>
          </p:cNvCxnSpPr>
          <p:nvPr userDrawn="1"/>
        </p:nvCxnSpPr>
        <p:spPr>
          <a:xfrm>
            <a:off x="1762557" y="3185670"/>
            <a:ext cx="0" cy="1172053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sp>
        <p:nvSpPr>
          <p:cNvPr id="66" name="Text Placeholder 20">
            <a:extLst>
              <a:ext uri="{FF2B5EF4-FFF2-40B4-BE49-F238E27FC236}">
                <a16:creationId xmlns:a16="http://schemas.microsoft.com/office/drawing/2014/main" xmlns="" id="{26C3C113-9179-BBFC-21F1-9C0D158313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9413"/>
            <a:ext cx="6934338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" name="Text Placeholder 39">
            <a:extLst>
              <a:ext uri="{FF2B5EF4-FFF2-40B4-BE49-F238E27FC236}">
                <a16:creationId xmlns:a16="http://schemas.microsoft.com/office/drawing/2014/main" xmlns="" id="{1678A24A-EC28-19DE-83AC-04D6E35F3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" y="89693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39">
            <a:extLst>
              <a:ext uri="{FF2B5EF4-FFF2-40B4-BE49-F238E27FC236}">
                <a16:creationId xmlns:a16="http://schemas.microsoft.com/office/drawing/2014/main" xmlns="" id="{174C33B8-FB9A-102E-C672-9D186E20397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7360" y="2447827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9" name="Text Placeholder 39">
            <a:extLst>
              <a:ext uri="{FF2B5EF4-FFF2-40B4-BE49-F238E27FC236}">
                <a16:creationId xmlns:a16="http://schemas.microsoft.com/office/drawing/2014/main" xmlns="" id="{6628BD68-BDCF-6CE1-EA11-A8DADB8F1F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61263" y="1990622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70" name="Text Placeholder 39">
            <a:extLst>
              <a:ext uri="{FF2B5EF4-FFF2-40B4-BE49-F238E27FC236}">
                <a16:creationId xmlns:a16="http://schemas.microsoft.com/office/drawing/2014/main" xmlns="" id="{41645D16-938A-CCC1-0BEF-695577D71C6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61263" y="2447827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1" name="Text Placeholder 39">
            <a:extLst>
              <a:ext uri="{FF2B5EF4-FFF2-40B4-BE49-F238E27FC236}">
                <a16:creationId xmlns:a16="http://schemas.microsoft.com/office/drawing/2014/main" xmlns="" id="{2D5B4744-DC08-6D58-0B63-C6065A11B19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65956" y="1990622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72" name="Text Placeholder 39">
            <a:extLst>
              <a:ext uri="{FF2B5EF4-FFF2-40B4-BE49-F238E27FC236}">
                <a16:creationId xmlns:a16="http://schemas.microsoft.com/office/drawing/2014/main" xmlns="" id="{A2EE506E-C8F7-363E-C20C-4BB40644513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65956" y="2447827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3" name="Text Placeholder 39">
            <a:extLst>
              <a:ext uri="{FF2B5EF4-FFF2-40B4-BE49-F238E27FC236}">
                <a16:creationId xmlns:a16="http://schemas.microsoft.com/office/drawing/2014/main" xmlns="" id="{408652AD-BB21-C1E0-37B4-CBAFAA35C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81800" y="1990622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74" name="Text Placeholder 39">
            <a:extLst>
              <a:ext uri="{FF2B5EF4-FFF2-40B4-BE49-F238E27FC236}">
                <a16:creationId xmlns:a16="http://schemas.microsoft.com/office/drawing/2014/main" xmlns="" id="{2965D856-518C-6188-F1CE-C26474A84A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81800" y="2447827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6" name="Text Placeholder 10">
            <a:extLst>
              <a:ext uri="{FF2B5EF4-FFF2-40B4-BE49-F238E27FC236}">
                <a16:creationId xmlns:a16="http://schemas.microsoft.com/office/drawing/2014/main" xmlns="" id="{3A5465DA-E196-3D27-40EB-1DDC78BA11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9049" y="2066569"/>
            <a:ext cx="5157788" cy="8087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xmlns="" id="{5E031DF4-5E11-1B36-0890-C8C82FD6897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66725" y="1660923"/>
            <a:ext cx="720725" cy="720725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442296F3-2B0E-7E80-9FB8-941DC9EB4306}"/>
              </a:ext>
            </a:extLst>
          </p:cNvPr>
          <p:cNvCxnSpPr>
            <a:cxnSpLocks/>
          </p:cNvCxnSpPr>
          <p:nvPr userDrawn="1"/>
        </p:nvCxnSpPr>
        <p:spPr>
          <a:xfrm>
            <a:off x="6039917" y="3462583"/>
            <a:ext cx="0" cy="87948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05AE0864-8233-BA77-9B65-7F1008C9CFA5}"/>
              </a:ext>
            </a:extLst>
          </p:cNvPr>
          <p:cNvCxnSpPr>
            <a:cxnSpLocks/>
          </p:cNvCxnSpPr>
          <p:nvPr userDrawn="1"/>
        </p:nvCxnSpPr>
        <p:spPr>
          <a:xfrm>
            <a:off x="3162341" y="3517856"/>
            <a:ext cx="0" cy="55244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xmlns="" id="{2005D44D-D7EE-CF36-9504-42AED11FF442}"/>
              </a:ext>
            </a:extLst>
          </p:cNvPr>
          <p:cNvCxnSpPr>
            <a:cxnSpLocks/>
          </p:cNvCxnSpPr>
          <p:nvPr userDrawn="1"/>
        </p:nvCxnSpPr>
        <p:spPr>
          <a:xfrm>
            <a:off x="4442501" y="3517856"/>
            <a:ext cx="0" cy="55244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 Placeholder 39">
            <a:extLst>
              <a:ext uri="{FF2B5EF4-FFF2-40B4-BE49-F238E27FC236}">
                <a16:creationId xmlns:a16="http://schemas.microsoft.com/office/drawing/2014/main" xmlns="" id="{4F7B8E06-A12F-1FA0-4AC4-793FAC40A47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7360" y="3919788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5" name="Text Placeholder 39">
            <a:extLst>
              <a:ext uri="{FF2B5EF4-FFF2-40B4-BE49-F238E27FC236}">
                <a16:creationId xmlns:a16="http://schemas.microsoft.com/office/drawing/2014/main" xmlns="" id="{4F5E6D91-F2B9-5B14-E130-52E5224CB75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61263" y="3462583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96" name="Text Placeholder 39">
            <a:extLst>
              <a:ext uri="{FF2B5EF4-FFF2-40B4-BE49-F238E27FC236}">
                <a16:creationId xmlns:a16="http://schemas.microsoft.com/office/drawing/2014/main" xmlns="" id="{470BFF5A-C727-C01F-C7AD-84507596E29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861263" y="3919788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7" name="Text Placeholder 39">
            <a:extLst>
              <a:ext uri="{FF2B5EF4-FFF2-40B4-BE49-F238E27FC236}">
                <a16:creationId xmlns:a16="http://schemas.microsoft.com/office/drawing/2014/main" xmlns="" id="{CE2C8A3B-E982-1630-8DC5-0FE17AE11B7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65956" y="3462583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98" name="Text Placeholder 39">
            <a:extLst>
              <a:ext uri="{FF2B5EF4-FFF2-40B4-BE49-F238E27FC236}">
                <a16:creationId xmlns:a16="http://schemas.microsoft.com/office/drawing/2014/main" xmlns="" id="{9930CF59-5C2F-1AA4-4F33-413C4F8F0DF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65956" y="3919788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9" name="Text Placeholder 39">
            <a:extLst>
              <a:ext uri="{FF2B5EF4-FFF2-40B4-BE49-F238E27FC236}">
                <a16:creationId xmlns:a16="http://schemas.microsoft.com/office/drawing/2014/main" xmlns="" id="{865F5424-C656-6676-C634-9091C03399D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81800" y="3462583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100" name="Text Placeholder 39">
            <a:extLst>
              <a:ext uri="{FF2B5EF4-FFF2-40B4-BE49-F238E27FC236}">
                <a16:creationId xmlns:a16="http://schemas.microsoft.com/office/drawing/2014/main" xmlns="" id="{A476C005-5DD5-A0B7-2DE4-B6E445EE7A0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481800" y="3919788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1" name="Text Placeholder 10">
            <a:extLst>
              <a:ext uri="{FF2B5EF4-FFF2-40B4-BE49-F238E27FC236}">
                <a16:creationId xmlns:a16="http://schemas.microsoft.com/office/drawing/2014/main" xmlns="" id="{AB89AF81-E967-9A66-26B9-87B02F2BC4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89049" y="3538530"/>
            <a:ext cx="5157788" cy="8087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02" name="Picture Placeholder 78">
            <a:extLst>
              <a:ext uri="{FF2B5EF4-FFF2-40B4-BE49-F238E27FC236}">
                <a16:creationId xmlns:a16="http://schemas.microsoft.com/office/drawing/2014/main" xmlns="" id="{8A2A21FA-77A2-31EC-2001-4966BAC4566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66725" y="3132884"/>
            <a:ext cx="720725" cy="720725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28284491-8441-70FD-A926-CAC20DFF1F60}"/>
              </a:ext>
            </a:extLst>
          </p:cNvPr>
          <p:cNvCxnSpPr>
            <a:cxnSpLocks/>
          </p:cNvCxnSpPr>
          <p:nvPr userDrawn="1"/>
        </p:nvCxnSpPr>
        <p:spPr>
          <a:xfrm>
            <a:off x="456565" y="6243517"/>
            <a:ext cx="10780395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8F40EAD8-1D9A-B6FF-5646-F9824C7DE83B}"/>
              </a:ext>
            </a:extLst>
          </p:cNvPr>
          <p:cNvCxnSpPr>
            <a:cxnSpLocks/>
          </p:cNvCxnSpPr>
          <p:nvPr userDrawn="1"/>
        </p:nvCxnSpPr>
        <p:spPr>
          <a:xfrm>
            <a:off x="1762557" y="4836050"/>
            <a:ext cx="0" cy="1172053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xmlns="" id="{057BF28D-0D33-4BBF-0E9D-C0C2F1BA9FAC}"/>
              </a:ext>
            </a:extLst>
          </p:cNvPr>
          <p:cNvCxnSpPr>
            <a:cxnSpLocks/>
          </p:cNvCxnSpPr>
          <p:nvPr userDrawn="1"/>
        </p:nvCxnSpPr>
        <p:spPr>
          <a:xfrm>
            <a:off x="6039917" y="5112963"/>
            <a:ext cx="0" cy="87948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xmlns="" id="{50166A54-3FE3-90F4-52F2-AEF7888FE47A}"/>
              </a:ext>
            </a:extLst>
          </p:cNvPr>
          <p:cNvCxnSpPr>
            <a:cxnSpLocks/>
          </p:cNvCxnSpPr>
          <p:nvPr userDrawn="1"/>
        </p:nvCxnSpPr>
        <p:spPr>
          <a:xfrm>
            <a:off x="3162341" y="5168236"/>
            <a:ext cx="0" cy="55244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45244956-B4E8-5A5A-9ABC-1404DDD22865}"/>
              </a:ext>
            </a:extLst>
          </p:cNvPr>
          <p:cNvCxnSpPr>
            <a:cxnSpLocks/>
          </p:cNvCxnSpPr>
          <p:nvPr userDrawn="1"/>
        </p:nvCxnSpPr>
        <p:spPr>
          <a:xfrm>
            <a:off x="4442501" y="5168236"/>
            <a:ext cx="0" cy="55244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 Placeholder 39">
            <a:extLst>
              <a:ext uri="{FF2B5EF4-FFF2-40B4-BE49-F238E27FC236}">
                <a16:creationId xmlns:a16="http://schemas.microsoft.com/office/drawing/2014/main" xmlns="" id="{1EE8574E-315D-D537-5AC8-DB342BC4C91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7360" y="5570168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9" name="Text Placeholder 39">
            <a:extLst>
              <a:ext uri="{FF2B5EF4-FFF2-40B4-BE49-F238E27FC236}">
                <a16:creationId xmlns:a16="http://schemas.microsoft.com/office/drawing/2014/main" xmlns="" id="{2DA5DC04-65B7-C156-CC23-91B9C70CF6F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861263" y="5112963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110" name="Text Placeholder 39">
            <a:extLst>
              <a:ext uri="{FF2B5EF4-FFF2-40B4-BE49-F238E27FC236}">
                <a16:creationId xmlns:a16="http://schemas.microsoft.com/office/drawing/2014/main" xmlns="" id="{121CF330-14E2-F138-55BE-CB26A4E580F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861263" y="5570168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1" name="Text Placeholder 39">
            <a:extLst>
              <a:ext uri="{FF2B5EF4-FFF2-40B4-BE49-F238E27FC236}">
                <a16:creationId xmlns:a16="http://schemas.microsoft.com/office/drawing/2014/main" xmlns="" id="{D0699581-8F79-6229-640F-6B4B35CC49A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165956" y="5112963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112" name="Text Placeholder 39">
            <a:extLst>
              <a:ext uri="{FF2B5EF4-FFF2-40B4-BE49-F238E27FC236}">
                <a16:creationId xmlns:a16="http://schemas.microsoft.com/office/drawing/2014/main" xmlns="" id="{68DC326C-2093-EF96-FF6A-8913FB01F16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165956" y="5570168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3" name="Text Placeholder 39">
            <a:extLst>
              <a:ext uri="{FF2B5EF4-FFF2-40B4-BE49-F238E27FC236}">
                <a16:creationId xmlns:a16="http://schemas.microsoft.com/office/drawing/2014/main" xmlns="" id="{46B01C19-AAD8-5C63-F468-6AE86413C2E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481800" y="5112963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114" name="Text Placeholder 39">
            <a:extLst>
              <a:ext uri="{FF2B5EF4-FFF2-40B4-BE49-F238E27FC236}">
                <a16:creationId xmlns:a16="http://schemas.microsoft.com/office/drawing/2014/main" xmlns="" id="{1732BB59-994E-6350-794B-27CEB223C95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481800" y="5570168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5" name="Text Placeholder 10">
            <a:extLst>
              <a:ext uri="{FF2B5EF4-FFF2-40B4-BE49-F238E27FC236}">
                <a16:creationId xmlns:a16="http://schemas.microsoft.com/office/drawing/2014/main" xmlns="" id="{E6A3EF0B-0E81-3878-967F-7036F63079B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489049" y="5188910"/>
            <a:ext cx="5157788" cy="8087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16" name="Picture Placeholder 78">
            <a:extLst>
              <a:ext uri="{FF2B5EF4-FFF2-40B4-BE49-F238E27FC236}">
                <a16:creationId xmlns:a16="http://schemas.microsoft.com/office/drawing/2014/main" xmlns="" id="{46F0FB12-1469-FE85-1796-89340081BD24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66725" y="4783264"/>
            <a:ext cx="720725" cy="720725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5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xmlns="" id="{36BD08CD-1369-0A25-FD5A-26641FCC1279}"/>
              </a:ext>
            </a:extLst>
          </p:cNvPr>
          <p:cNvSpPr/>
          <p:nvPr userDrawn="1"/>
        </p:nvSpPr>
        <p:spPr>
          <a:xfrm>
            <a:off x="6968068" y="3785017"/>
            <a:ext cx="4574670" cy="2176052"/>
          </a:xfrm>
          <a:prstGeom prst="roundRect">
            <a:avLst>
              <a:gd name="adj" fmla="val 0"/>
            </a:avLst>
          </a:prstGeom>
          <a:solidFill>
            <a:schemeClr val="accent1">
              <a:alpha val="99000"/>
            </a:schemeClr>
          </a:solidFill>
          <a:ln>
            <a:noFill/>
          </a:ln>
          <a:effectLst>
            <a:outerShdw blurRad="558800" sx="91000" sy="91000" algn="ctr" rotWithShape="0">
              <a:schemeClr val="bg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5140BE02-2952-D734-F567-D63528B9924F}"/>
              </a:ext>
            </a:extLst>
          </p:cNvPr>
          <p:cNvSpPr/>
          <p:nvPr userDrawn="1"/>
        </p:nvSpPr>
        <p:spPr>
          <a:xfrm>
            <a:off x="594293" y="1918814"/>
            <a:ext cx="3623266" cy="4042255"/>
          </a:xfrm>
          <a:prstGeom prst="roundRect">
            <a:avLst>
              <a:gd name="adj" fmla="val 0"/>
            </a:avLst>
          </a:prstGeom>
          <a:solidFill>
            <a:schemeClr val="accent1">
              <a:alpha val="99000"/>
            </a:schemeClr>
          </a:solidFill>
          <a:ln>
            <a:noFill/>
          </a:ln>
          <a:effectLst>
            <a:outerShdw blurRad="558800" sx="91000" sy="91000" algn="ctr" rotWithShape="0">
              <a:schemeClr val="bg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5FA790F-9656-D1CE-0155-6F5DBBE4D78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1762" y="2613740"/>
            <a:ext cx="3016257" cy="1"/>
          </a:xfrm>
          <a:prstGeom prst="line">
            <a:avLst/>
          </a:prstGeom>
          <a:ln>
            <a:solidFill>
              <a:srgbClr val="D7D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FF4A715-7693-7B5B-ACCB-C26EB719137D}"/>
              </a:ext>
            </a:extLst>
          </p:cNvPr>
          <p:cNvCxnSpPr>
            <a:cxnSpLocks/>
          </p:cNvCxnSpPr>
          <p:nvPr userDrawn="1"/>
        </p:nvCxnSpPr>
        <p:spPr>
          <a:xfrm>
            <a:off x="2415758" y="3105083"/>
            <a:ext cx="15899" cy="231712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4">
            <a:extLst>
              <a:ext uri="{FF2B5EF4-FFF2-40B4-BE49-F238E27FC236}">
                <a16:creationId xmlns:a16="http://schemas.microsoft.com/office/drawing/2014/main" xmlns="" id="{EB34EA4A-8C9B-F1A6-CC7F-C9FA7D1C8211}"/>
              </a:ext>
            </a:extLst>
          </p:cNvPr>
          <p:cNvSpPr/>
          <p:nvPr userDrawn="1"/>
        </p:nvSpPr>
        <p:spPr>
          <a:xfrm>
            <a:off x="4525377" y="3785017"/>
            <a:ext cx="2147722" cy="2176052"/>
          </a:xfrm>
          <a:prstGeom prst="roundRect">
            <a:avLst>
              <a:gd name="adj" fmla="val 0"/>
            </a:avLst>
          </a:prstGeom>
          <a:solidFill>
            <a:schemeClr val="accent1">
              <a:alpha val="99000"/>
            </a:schemeClr>
          </a:solidFill>
          <a:ln>
            <a:noFill/>
          </a:ln>
          <a:effectLst>
            <a:outerShdw blurRad="558800" sx="91000" sy="91000" algn="ctr" rotWithShape="0">
              <a:schemeClr val="bg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4C553F8-5944-CFF6-E737-6ADA7A4ACE10}"/>
              </a:ext>
            </a:extLst>
          </p:cNvPr>
          <p:cNvCxnSpPr>
            <a:cxnSpLocks/>
          </p:cNvCxnSpPr>
          <p:nvPr userDrawn="1"/>
        </p:nvCxnSpPr>
        <p:spPr>
          <a:xfrm>
            <a:off x="5581438" y="4693221"/>
            <a:ext cx="0" cy="73152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8DB07BA-CA7C-607B-60CB-C9A11B21B86D}"/>
              </a:ext>
            </a:extLst>
          </p:cNvPr>
          <p:cNvCxnSpPr>
            <a:cxnSpLocks/>
          </p:cNvCxnSpPr>
          <p:nvPr userDrawn="1"/>
        </p:nvCxnSpPr>
        <p:spPr>
          <a:xfrm flipV="1">
            <a:off x="4768731" y="4442810"/>
            <a:ext cx="1641584" cy="1"/>
          </a:xfrm>
          <a:prstGeom prst="line">
            <a:avLst/>
          </a:prstGeom>
          <a:ln>
            <a:solidFill>
              <a:srgbClr val="D7D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94F81300-F71B-5518-3D85-D4CA589295B0}"/>
              </a:ext>
            </a:extLst>
          </p:cNvPr>
          <p:cNvCxnSpPr>
            <a:cxnSpLocks/>
          </p:cNvCxnSpPr>
          <p:nvPr userDrawn="1"/>
        </p:nvCxnSpPr>
        <p:spPr>
          <a:xfrm>
            <a:off x="8019927" y="4693221"/>
            <a:ext cx="0" cy="73152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002F1882-066B-7DAE-1720-FEF54F8D83BC}"/>
              </a:ext>
            </a:extLst>
          </p:cNvPr>
          <p:cNvCxnSpPr>
            <a:cxnSpLocks/>
          </p:cNvCxnSpPr>
          <p:nvPr userDrawn="1"/>
        </p:nvCxnSpPr>
        <p:spPr>
          <a:xfrm flipV="1">
            <a:off x="7211422" y="4429183"/>
            <a:ext cx="4091039" cy="13628"/>
          </a:xfrm>
          <a:prstGeom prst="line">
            <a:avLst/>
          </a:prstGeom>
          <a:ln>
            <a:solidFill>
              <a:srgbClr val="D7D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9E541C7F-C1E7-BB84-C82F-5D9991ACD49A}"/>
              </a:ext>
            </a:extLst>
          </p:cNvPr>
          <p:cNvCxnSpPr>
            <a:cxnSpLocks/>
          </p:cNvCxnSpPr>
          <p:nvPr userDrawn="1"/>
        </p:nvCxnSpPr>
        <p:spPr>
          <a:xfrm>
            <a:off x="10380866" y="4693221"/>
            <a:ext cx="0" cy="73152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20">
            <a:extLst>
              <a:ext uri="{FF2B5EF4-FFF2-40B4-BE49-F238E27FC236}">
                <a16:creationId xmlns:a16="http://schemas.microsoft.com/office/drawing/2014/main" xmlns="" id="{8C29CC34-544D-09F0-A1CA-6E8D9B4DFB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9413"/>
            <a:ext cx="6616286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xmlns="" id="{46A0FAFC-46E7-82A2-7D5B-473529ABD5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" y="89693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39">
            <a:extLst>
              <a:ext uri="{FF2B5EF4-FFF2-40B4-BE49-F238E27FC236}">
                <a16:creationId xmlns:a16="http://schemas.microsoft.com/office/drawing/2014/main" xmlns="" id="{9BB6057B-B4C8-9476-AF6F-5D8AF3D9A0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1761" y="2143111"/>
            <a:ext cx="1741077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39">
            <a:extLst>
              <a:ext uri="{FF2B5EF4-FFF2-40B4-BE49-F238E27FC236}">
                <a16:creationId xmlns:a16="http://schemas.microsoft.com/office/drawing/2014/main" xmlns="" id="{74A6B446-06A7-FF14-1AE6-0B120F57A3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709" y="2944384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66" name="Text Placeholder 39">
            <a:extLst>
              <a:ext uri="{FF2B5EF4-FFF2-40B4-BE49-F238E27FC236}">
                <a16:creationId xmlns:a16="http://schemas.microsoft.com/office/drawing/2014/main" xmlns="" id="{9F8EEFA2-F8BB-8DC2-7EA7-DC040A80D44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2709" y="3401589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7" name="Text Placeholder 39">
            <a:extLst>
              <a:ext uri="{FF2B5EF4-FFF2-40B4-BE49-F238E27FC236}">
                <a16:creationId xmlns:a16="http://schemas.microsoft.com/office/drawing/2014/main" xmlns="" id="{D0DE382F-A6F8-57C9-EA07-3ADCE713C3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18845" y="2944384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68" name="Text Placeholder 39">
            <a:extLst>
              <a:ext uri="{FF2B5EF4-FFF2-40B4-BE49-F238E27FC236}">
                <a16:creationId xmlns:a16="http://schemas.microsoft.com/office/drawing/2014/main" xmlns="" id="{97AC8F22-29CE-3297-CF24-2136D15A249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618845" y="3401589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9" name="Text Placeholder 39">
            <a:extLst>
              <a:ext uri="{FF2B5EF4-FFF2-40B4-BE49-F238E27FC236}">
                <a16:creationId xmlns:a16="http://schemas.microsoft.com/office/drawing/2014/main" xmlns="" id="{1FA97B37-526F-F2ED-21D3-DF2E3BE6B8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2709" y="4438647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70" name="Text Placeholder 39">
            <a:extLst>
              <a:ext uri="{FF2B5EF4-FFF2-40B4-BE49-F238E27FC236}">
                <a16:creationId xmlns:a16="http://schemas.microsoft.com/office/drawing/2014/main" xmlns="" id="{58CA2CB6-BA02-2583-3EFD-D15541B5DBB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709" y="4895852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1" name="Text Placeholder 39">
            <a:extLst>
              <a:ext uri="{FF2B5EF4-FFF2-40B4-BE49-F238E27FC236}">
                <a16:creationId xmlns:a16="http://schemas.microsoft.com/office/drawing/2014/main" xmlns="" id="{BA28EC63-E8F1-BD10-479D-A03CDF0C78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18845" y="4438647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72" name="Text Placeholder 39">
            <a:extLst>
              <a:ext uri="{FF2B5EF4-FFF2-40B4-BE49-F238E27FC236}">
                <a16:creationId xmlns:a16="http://schemas.microsoft.com/office/drawing/2014/main" xmlns="" id="{7C391CB0-2987-19CD-51DA-3405E66BF6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618845" y="4895852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3" name="Text Placeholder 39">
            <a:extLst>
              <a:ext uri="{FF2B5EF4-FFF2-40B4-BE49-F238E27FC236}">
                <a16:creationId xmlns:a16="http://schemas.microsoft.com/office/drawing/2014/main" xmlns="" id="{0F201EC9-4EF6-3C19-F5AF-C3556130686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626268" y="4013016"/>
            <a:ext cx="1741077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Text Placeholder 39">
            <a:extLst>
              <a:ext uri="{FF2B5EF4-FFF2-40B4-BE49-F238E27FC236}">
                <a16:creationId xmlns:a16="http://schemas.microsoft.com/office/drawing/2014/main" xmlns="" id="{9ED78D94-EF4F-68A5-5A0A-5E39862B054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81460" y="4814289"/>
            <a:ext cx="1008834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75" name="Text Placeholder 39">
            <a:extLst>
              <a:ext uri="{FF2B5EF4-FFF2-40B4-BE49-F238E27FC236}">
                <a16:creationId xmlns:a16="http://schemas.microsoft.com/office/drawing/2014/main" xmlns="" id="{9F809EA9-AE38-4586-010E-F1DE3754853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81460" y="5271494"/>
            <a:ext cx="101152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6" name="Text Placeholder 39">
            <a:extLst>
              <a:ext uri="{FF2B5EF4-FFF2-40B4-BE49-F238E27FC236}">
                <a16:creationId xmlns:a16="http://schemas.microsoft.com/office/drawing/2014/main" xmlns="" id="{46EFB176-96B5-B324-2AB1-5B55F881D74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29674" y="4814289"/>
            <a:ext cx="1008834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77" name="Text Placeholder 39">
            <a:extLst>
              <a:ext uri="{FF2B5EF4-FFF2-40B4-BE49-F238E27FC236}">
                <a16:creationId xmlns:a16="http://schemas.microsoft.com/office/drawing/2014/main" xmlns="" id="{1DD9679E-FC7D-FFE6-DEF1-7F9FC1CC43F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629674" y="5271494"/>
            <a:ext cx="101152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8" name="Text Placeholder 39">
            <a:extLst>
              <a:ext uri="{FF2B5EF4-FFF2-40B4-BE49-F238E27FC236}">
                <a16:creationId xmlns:a16="http://schemas.microsoft.com/office/drawing/2014/main" xmlns="" id="{69CB1C9A-1BE6-DB15-F16D-DCF71103A34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157594" y="4013016"/>
            <a:ext cx="1741077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9" name="Text Placeholder 39">
            <a:extLst>
              <a:ext uri="{FF2B5EF4-FFF2-40B4-BE49-F238E27FC236}">
                <a16:creationId xmlns:a16="http://schemas.microsoft.com/office/drawing/2014/main" xmlns="" id="{BD945079-B29C-2D10-F33C-09D466C4659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57391" y="4814289"/>
            <a:ext cx="1008834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80" name="Text Placeholder 39">
            <a:extLst>
              <a:ext uri="{FF2B5EF4-FFF2-40B4-BE49-F238E27FC236}">
                <a16:creationId xmlns:a16="http://schemas.microsoft.com/office/drawing/2014/main" xmlns="" id="{F4B472C3-4674-F7C0-76C2-C40EE31EDEA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157391" y="5271494"/>
            <a:ext cx="101152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1" name="Text Placeholder 39">
            <a:extLst>
              <a:ext uri="{FF2B5EF4-FFF2-40B4-BE49-F238E27FC236}">
                <a16:creationId xmlns:a16="http://schemas.microsoft.com/office/drawing/2014/main" xmlns="" id="{2B94FEBD-CA1B-CCCD-0438-C9B0175790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5605" y="4814289"/>
            <a:ext cx="1008834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82" name="Text Placeholder 39">
            <a:extLst>
              <a:ext uri="{FF2B5EF4-FFF2-40B4-BE49-F238E27FC236}">
                <a16:creationId xmlns:a16="http://schemas.microsoft.com/office/drawing/2014/main" xmlns="" id="{21301F25-0B6F-7AF9-773A-C5ADD330ADD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205605" y="5271494"/>
            <a:ext cx="101152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3" name="Text Placeholder 39">
            <a:extLst>
              <a:ext uri="{FF2B5EF4-FFF2-40B4-BE49-F238E27FC236}">
                <a16:creationId xmlns:a16="http://schemas.microsoft.com/office/drawing/2014/main" xmlns="" id="{D4033902-D7AC-6739-501D-59886D8F9AF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365332" y="4814289"/>
            <a:ext cx="1008834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84" name="Text Placeholder 39">
            <a:extLst>
              <a:ext uri="{FF2B5EF4-FFF2-40B4-BE49-F238E27FC236}">
                <a16:creationId xmlns:a16="http://schemas.microsoft.com/office/drawing/2014/main" xmlns="" id="{9D267778-36D3-F8B1-B4ED-85CB67744B8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365332" y="5271494"/>
            <a:ext cx="101152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5" name="Text Placeholder 39">
            <a:extLst>
              <a:ext uri="{FF2B5EF4-FFF2-40B4-BE49-F238E27FC236}">
                <a16:creationId xmlns:a16="http://schemas.microsoft.com/office/drawing/2014/main" xmlns="" id="{8634FDF6-13E2-2735-1915-06AEC47B211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413546" y="4814289"/>
            <a:ext cx="1008834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$XXM</a:t>
            </a:r>
          </a:p>
        </p:txBody>
      </p:sp>
      <p:sp>
        <p:nvSpPr>
          <p:cNvPr id="86" name="Text Placeholder 39">
            <a:extLst>
              <a:ext uri="{FF2B5EF4-FFF2-40B4-BE49-F238E27FC236}">
                <a16:creationId xmlns:a16="http://schemas.microsoft.com/office/drawing/2014/main" xmlns="" id="{97358171-C3FB-5D64-1C87-AD72CBA70A9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413546" y="5271494"/>
            <a:ext cx="101152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25712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96D8D6C-43D0-DE3B-84DD-FCDE5BBD2338}"/>
              </a:ext>
            </a:extLst>
          </p:cNvPr>
          <p:cNvSpPr/>
          <p:nvPr/>
        </p:nvSpPr>
        <p:spPr>
          <a:xfrm>
            <a:off x="9167275" y="3499996"/>
            <a:ext cx="2142365" cy="53305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63D88736-6D16-F4DB-FFCC-7515967B066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84792062"/>
              </p:ext>
            </p:extLst>
          </p:nvPr>
        </p:nvGraphicFramePr>
        <p:xfrm>
          <a:off x="506943" y="1836724"/>
          <a:ext cx="8329743" cy="4184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 Placeholder 20">
            <a:extLst>
              <a:ext uri="{FF2B5EF4-FFF2-40B4-BE49-F238E27FC236}">
                <a16:creationId xmlns:a16="http://schemas.microsoft.com/office/drawing/2014/main" xmlns="" id="{F7060E87-A6BC-78F7-A40F-3968BFFECE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9413"/>
            <a:ext cx="7003912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xmlns="" id="{59ADB60F-E3DC-B66F-329F-ECC49D2953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" y="89693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xmlns="" id="{B30489AD-61FB-22DC-DBA2-5E252F3B1F5D}"/>
              </a:ext>
            </a:extLst>
          </p:cNvPr>
          <p:cNvSpPr>
            <a:spLocks noGrp="1"/>
          </p:cNvSpPr>
          <p:nvPr userDrawn="1"/>
        </p:nvSpPr>
        <p:spPr>
          <a:xfrm>
            <a:off x="9080671" y="3101321"/>
            <a:ext cx="1557592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/>
              <a:t>Click to edit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xmlns="" id="{EE805D12-9343-5D03-208F-BD34E069C37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67275" y="3720089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xmlns="" id="{D5104130-DAD1-DC41-5277-4C866E4F4D6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167275" y="4177294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 Placeholder 39">
            <a:extLst>
              <a:ext uri="{FF2B5EF4-FFF2-40B4-BE49-F238E27FC236}">
                <a16:creationId xmlns:a16="http://schemas.microsoft.com/office/drawing/2014/main" xmlns="" id="{47685CCE-42A7-6137-AC51-C1200D13789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67275" y="4811784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21" name="Text Placeholder 39">
            <a:extLst>
              <a:ext uri="{FF2B5EF4-FFF2-40B4-BE49-F238E27FC236}">
                <a16:creationId xmlns:a16="http://schemas.microsoft.com/office/drawing/2014/main" xmlns="" id="{97D808A0-F833-1423-D877-C58EF43C2F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67275" y="5268989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77336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cx1="http://schemas.microsoft.com/office/drawing/2015/9/8/chartex" xmlns=""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B0AB5316-DF7E-8EBC-B46A-A281CCDB2A40}"/>
                  </a:ext>
                </a:extLst>
              </p:cNvPr>
              <p:cNvGraphicFramePr/>
              <p:nvPr userDrawn="1">
                <p:extLst>
                  <p:ext uri="{D42A27DB-BD31-4B8C-83A1-F6EECF244321}">
                    <p14:modId xmlns:p14="http://schemas.microsoft.com/office/powerpoint/2010/main" val="1535922838"/>
                  </p:ext>
                </p:extLst>
              </p:nvPr>
            </p:nvGraphicFramePr>
            <p:xfrm>
              <a:off x="550338" y="1608736"/>
              <a:ext cx="11429999" cy="439561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xmlns="" xmlns:cx1="http://schemas.microsoft.com/office/drawing/2015/9/8/chartex" id="{B0AB5316-DF7E-8EBC-B46A-A281CCDB2A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0338" y="1608736"/>
                <a:ext cx="11429999" cy="439561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 Placeholder 20">
            <a:extLst>
              <a:ext uri="{FF2B5EF4-FFF2-40B4-BE49-F238E27FC236}">
                <a16:creationId xmlns:a16="http://schemas.microsoft.com/office/drawing/2014/main" xmlns="" id="{B4B3C345-BEB2-ADFE-B0E0-BA6E8AEC10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9413"/>
            <a:ext cx="6288295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xmlns="" id="{00F0D39B-1599-6D61-2921-4FA2051FA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" y="89693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790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414F91F-8679-CF62-D708-0B9BAA2C69E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30791256"/>
              </p:ext>
            </p:extLst>
          </p:nvPr>
        </p:nvGraphicFramePr>
        <p:xfrm>
          <a:off x="1026505" y="1836724"/>
          <a:ext cx="10138990" cy="4226560"/>
        </p:xfrm>
        <a:graphic>
          <a:graphicData uri="http://schemas.openxmlformats.org/drawingml/2006/table">
            <a:tbl>
              <a:tblPr/>
              <a:tblGrid>
                <a:gridCol w="1086430">
                  <a:extLst>
                    <a:ext uri="{9D8B030D-6E8A-4147-A177-3AD203B41FA5}">
                      <a16:colId xmlns:a16="http://schemas.microsoft.com/office/drawing/2014/main" xmlns="" val="181221693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xmlns="" val="380709098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xmlns="" val="23461187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xmlns="" val="2458938712"/>
                    </a:ext>
                  </a:extLst>
                </a:gridCol>
                <a:gridCol w="137160">
                  <a:extLst>
                    <a:ext uri="{9D8B030D-6E8A-4147-A177-3AD203B41FA5}">
                      <a16:colId xmlns:a16="http://schemas.microsoft.com/office/drawing/2014/main" xmlns="" val="38846430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xmlns="" val="307008094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xmlns="" val="75608635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xmlns="" val="3643128895"/>
                    </a:ext>
                  </a:extLst>
                </a:gridCol>
                <a:gridCol w="137160">
                  <a:extLst>
                    <a:ext uri="{9D8B030D-6E8A-4147-A177-3AD203B41FA5}">
                      <a16:colId xmlns:a16="http://schemas.microsoft.com/office/drawing/2014/main" xmlns="" val="408147397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xmlns="" val="355661128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xmlns="" val="3965080034"/>
                    </a:ext>
                  </a:extLst>
                </a:gridCol>
              </a:tblGrid>
              <a:tr h="422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endParaRPr lang="es-ES_tradnl" sz="1100" b="0" i="0" u="none" strike="noStrike" noProof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1" u="none" strike="noStrike" noProof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Revenue</a:t>
                      </a:r>
                      <a:endParaRPr lang="es-ES_tradnl" sz="1200" b="1" i="0" u="none" strike="noStrike" noProof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endParaRPr lang="es-ES_tradnl" sz="1200" b="1" i="0" u="none" strike="noStrike" noProof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1" u="none" strike="noStrike" noProof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CCI%</a:t>
                      </a:r>
                      <a:endParaRPr lang="es-ES_tradnl" sz="1200" b="1" i="0" u="none" strike="noStrike" noProof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endParaRPr lang="es-ES_tradnl" sz="1200" b="1" i="0" u="none" strike="noStrike" noProof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1" u="none" strike="noStrike" noProof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Upside</a:t>
                      </a:r>
                      <a:r>
                        <a:rPr lang="es-ES_tradnl" sz="1200" b="1" u="none" strike="noStrike" noProof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</a:t>
                      </a:r>
                      <a:r>
                        <a:rPr lang="es-ES_tradnl" sz="1200" b="1" u="none" strike="noStrike" noProof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Risk</a:t>
                      </a:r>
                      <a:endParaRPr lang="es-ES_tradnl" sz="1200" b="1" i="0" u="none" strike="noStrike" noProof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62430612"/>
                  </a:ext>
                </a:extLst>
              </a:tr>
              <a:tr h="422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endParaRPr lang="es-ES_tradnl" sz="1100" b="0" i="0" u="none" strike="noStrike" noProof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1" u="none" strike="noStrike" kern="1200" noProof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1" u="none" strike="noStrike" kern="1200" noProof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1" u="none" strike="noStrike" kern="1200" noProof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endParaRPr lang="es-ES_tradnl" sz="1200" b="1" u="none" strike="noStrike" kern="1200" noProof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1" u="none" strike="noStrike" kern="1200" noProof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1" u="none" strike="noStrike" kern="1200" noProof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1" u="none" strike="noStrike" kern="1200" noProof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endParaRPr lang="es-ES_tradnl" sz="1200" b="1" u="none" strike="noStrike" kern="1200" noProof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1" u="none" strike="noStrike" kern="1200" noProof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1" u="none" strike="noStrike" kern="1200" noProof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100FF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6659535"/>
                  </a:ext>
                </a:extLst>
              </a:tr>
              <a:tr h="422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lvl="0" algn="ctr" fontAlgn="b"/>
                      <a:r>
                        <a:rPr lang="es-ES_tradnl" sz="1200" b="1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Client 1</a:t>
                      </a:r>
                      <a:endParaRPr lang="es-ES_tradnl" sz="1200" b="1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xxx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endParaRPr lang="es-ES_tradnl" sz="1200" b="0" i="0" u="none" strike="noStrike" noProof="0">
                        <a:solidFill>
                          <a:schemeClr val="accent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endParaRPr lang="es-ES_tradnl" sz="1200" b="0" i="0" u="none" strike="noStrike" noProof="0">
                        <a:solidFill>
                          <a:schemeClr val="accent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19269421"/>
                  </a:ext>
                </a:extLst>
              </a:tr>
              <a:tr h="422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Client 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xxx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38173874"/>
                  </a:ext>
                </a:extLst>
              </a:tr>
              <a:tr h="422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Client 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xxx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32652894"/>
                  </a:ext>
                </a:extLst>
              </a:tr>
              <a:tr h="422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Client 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xxx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3252754"/>
                  </a:ext>
                </a:extLst>
              </a:tr>
              <a:tr h="422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Client 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xxx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72923422"/>
                  </a:ext>
                </a:extLst>
              </a:tr>
              <a:tr h="422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Client 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xxx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799001"/>
                  </a:ext>
                </a:extLst>
              </a:tr>
              <a:tr h="422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Client 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xxx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xx%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92171075"/>
                  </a:ext>
                </a:extLst>
              </a:tr>
              <a:tr h="422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lvl="0" algn="ctr" fontAlgn="b"/>
                      <a:r>
                        <a:rPr lang="es-ES_tradnl" sz="1200" b="1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Client 1</a:t>
                      </a:r>
                      <a:endParaRPr lang="es-ES_tradnl" sz="1200" b="1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xxx</a:t>
                      </a:r>
                      <a:endParaRPr lang="es-ES_tradnl" sz="1200" b="1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xx%</a:t>
                      </a:r>
                      <a:endParaRPr lang="es-ES_tradnl" sz="1200" b="0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1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xx%</a:t>
                      </a:r>
                      <a:endParaRPr lang="es-ES_tradnl" sz="1200" b="1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u="none" strike="noStrike" noProof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xx</a:t>
                      </a:r>
                      <a:r>
                        <a:rPr lang="es-ES_tradnl" sz="120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</a:t>
                      </a:r>
                      <a:endParaRPr lang="es-ES_tradnl" sz="1200" b="1" i="0" u="none" strike="noStrike" noProof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raphik Light"/>
                        </a:defRPr>
                      </a:lvl9pPr>
                    </a:lstStyle>
                    <a:p>
                      <a:pPr algn="ctr" fontAlgn="b"/>
                      <a:r>
                        <a:rPr lang="es-ES_tradnl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69349121"/>
                  </a:ext>
                </a:extLst>
              </a:tr>
            </a:tbl>
          </a:graphicData>
        </a:graphic>
      </p:graphicFrame>
      <p:sp>
        <p:nvSpPr>
          <p:cNvPr id="5" name="Text Placeholder 20">
            <a:extLst>
              <a:ext uri="{FF2B5EF4-FFF2-40B4-BE49-F238E27FC236}">
                <a16:creationId xmlns:a16="http://schemas.microsoft.com/office/drawing/2014/main" xmlns="" id="{987F36DF-BC42-81F1-0127-7773180679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4" y="379413"/>
            <a:ext cx="6646103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xmlns="" id="{89E406E4-FE50-ADBA-0EEE-191CFBD470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" y="89693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3357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B12F2B9-D6DD-7D76-F90F-0241D7AD553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55396699"/>
              </p:ext>
            </p:extLst>
          </p:nvPr>
        </p:nvGraphicFramePr>
        <p:xfrm>
          <a:off x="859971" y="2401888"/>
          <a:ext cx="10515600" cy="3200400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157432860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44628018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389785562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4068370739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Metric​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Current value​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Previous quarter​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Change (%)​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9733259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Revenue​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$2,500,000​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$2,200,000​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+14%​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6918130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Operating expenses​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$1,200,000​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$1,400,000​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-14%​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7548528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Net profit​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$1,000,000​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$800,000​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+25%​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7201443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Operating margin​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40%​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36%​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+4%​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928024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Cash reserves​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$5,000,000​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$4,500,000​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+11%​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9712549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21C8BC03-2939-83FB-E942-F6396931AF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200" y="2401888"/>
            <a:ext cx="12192000" cy="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B73C30A0-9895-1F69-614D-49839CDC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389531"/>
            <a:ext cx="10504000" cy="1132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xmlns="" id="{B597ABEB-5F75-610A-42FD-05C1B0617C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-265301" y="599970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</p:spTree>
    <p:extLst>
      <p:ext uri="{BB962C8B-B14F-4D97-AF65-F5344CB8AC3E}">
        <p14:creationId xmlns:p14="http://schemas.microsoft.com/office/powerpoint/2010/main" val="2538113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4BB36300-40F2-7C01-FE78-38F35A28E0B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5014708"/>
              </p:ext>
            </p:extLst>
          </p:nvPr>
        </p:nvGraphicFramePr>
        <p:xfrm>
          <a:off x="7239000" y="2138445"/>
          <a:ext cx="3734788" cy="3970055"/>
        </p:xfrm>
        <a:graphic>
          <a:graphicData uri="http://schemas.openxmlformats.org/drawingml/2006/table">
            <a:tbl>
              <a:tblPr/>
              <a:tblGrid>
                <a:gridCol w="933697">
                  <a:extLst>
                    <a:ext uri="{9D8B030D-6E8A-4147-A177-3AD203B41FA5}">
                      <a16:colId xmlns:a16="http://schemas.microsoft.com/office/drawing/2014/main" xmlns="" val="1156105288"/>
                    </a:ext>
                  </a:extLst>
                </a:gridCol>
                <a:gridCol w="933697">
                  <a:extLst>
                    <a:ext uri="{9D8B030D-6E8A-4147-A177-3AD203B41FA5}">
                      <a16:colId xmlns:a16="http://schemas.microsoft.com/office/drawing/2014/main" xmlns="" val="3823451699"/>
                    </a:ext>
                  </a:extLst>
                </a:gridCol>
                <a:gridCol w="933697">
                  <a:extLst>
                    <a:ext uri="{9D8B030D-6E8A-4147-A177-3AD203B41FA5}">
                      <a16:colId xmlns:a16="http://schemas.microsoft.com/office/drawing/2014/main" xmlns="" val="2050375282"/>
                    </a:ext>
                  </a:extLst>
                </a:gridCol>
                <a:gridCol w="933697">
                  <a:extLst>
                    <a:ext uri="{9D8B030D-6E8A-4147-A177-3AD203B41FA5}">
                      <a16:colId xmlns:a16="http://schemas.microsoft.com/office/drawing/2014/main" xmlns="" val="3770896499"/>
                    </a:ext>
                  </a:extLst>
                </a:gridCol>
              </a:tblGrid>
              <a:tr h="794011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Quarter​</a:t>
                      </a:r>
                      <a:endParaRPr lang="en-US" sz="1400" b="1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Revenue ​</a:t>
                      </a:r>
                      <a:b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growth (%)​</a:t>
                      </a:r>
                      <a:endParaRPr lang="en-US" sz="1400" b="1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Market share increase (%)​</a:t>
                      </a:r>
                      <a:endParaRPr lang="en-US" sz="1400" b="1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Customer acquisition​</a:t>
                      </a:r>
                      <a:endParaRPr lang="en-US" sz="1400" b="1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6199811"/>
                  </a:ext>
                </a:extLst>
              </a:tr>
              <a:tr h="794011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Q1​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500​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41807343"/>
                  </a:ext>
                </a:extLst>
              </a:tr>
              <a:tr h="794011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Q2​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600​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52277096"/>
                  </a:ext>
                </a:extLst>
              </a:tr>
              <a:tr h="794011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Q3​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700​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39418226"/>
                  </a:ext>
                </a:extLst>
              </a:tr>
              <a:tr h="794011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Q4​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0579" marR="70579" marT="35290" marB="3529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46815760"/>
                  </a:ext>
                </a:extLst>
              </a:tr>
            </a:tbl>
          </a:graphicData>
        </a:graphic>
      </p:graphicFrame>
      <p:sp>
        <p:nvSpPr>
          <p:cNvPr id="6" name="Text Placeholder 39">
            <a:extLst>
              <a:ext uri="{FF2B5EF4-FFF2-40B4-BE49-F238E27FC236}">
                <a16:creationId xmlns:a16="http://schemas.microsoft.com/office/drawing/2014/main" xmlns="" id="{DCCE4E59-2896-C3F2-6E57-F8E5BBAF1AC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4001" y="2138445"/>
            <a:ext cx="4196086" cy="77652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xmlns="" id="{6F24DF27-2929-799E-B8AD-9252C9B07B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001" y="3040384"/>
            <a:ext cx="4196085" cy="869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xmlns="" id="{7FB814D5-7BE6-ABAE-01F0-B007CA4078A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4000" y="4234310"/>
            <a:ext cx="4196086" cy="77652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xmlns="" id="{FD001175-DADA-EB41-F8CD-D0E0D622507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44001" y="5135899"/>
            <a:ext cx="4196085" cy="869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41AA7F5A-A899-EA7F-8EF3-B2C5BE2324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-265301" y="598458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FE87639-DE31-91C4-FF6B-81560685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156"/>
            <a:ext cx="10515600" cy="125450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b="1" i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9719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">
            <a:extLst>
              <a:ext uri="{FF2B5EF4-FFF2-40B4-BE49-F238E27FC236}">
                <a16:creationId xmlns:a16="http://schemas.microsoft.com/office/drawing/2014/main" xmlns="" id="{932D653E-2815-79F5-49DF-3F57F3BCD0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452256" y="2088288"/>
            <a:ext cx="2091183" cy="2465804"/>
          </a:xfrm>
          <a:custGeom>
            <a:avLst/>
            <a:gdLst>
              <a:gd name="connsiteX0" fmla="*/ 2114550 w 2114550"/>
              <a:gd name="connsiteY0" fmla="*/ 452438 h 2493359"/>
              <a:gd name="connsiteX1" fmla="*/ 1662113 w 2114550"/>
              <a:gd name="connsiteY1" fmla="*/ 904875 h 2493359"/>
              <a:gd name="connsiteX2" fmla="*/ 904875 w 2114550"/>
              <a:gd name="connsiteY2" fmla="*/ 1662113 h 2493359"/>
              <a:gd name="connsiteX3" fmla="*/ 1004507 w 2114550"/>
              <a:gd name="connsiteY3" fmla="*/ 2037779 h 2493359"/>
              <a:gd name="connsiteX4" fmla="*/ 388144 w 2114550"/>
              <a:gd name="connsiteY4" fmla="*/ 1875282 h 2493359"/>
              <a:gd name="connsiteX5" fmla="*/ 222504 w 2114550"/>
              <a:gd name="connsiteY5" fmla="*/ 2493359 h 2493359"/>
              <a:gd name="connsiteX6" fmla="*/ 0 w 2114550"/>
              <a:gd name="connsiteY6" fmla="*/ 1662113 h 2493359"/>
              <a:gd name="connsiteX7" fmla="*/ 1662113 w 2114550"/>
              <a:gd name="connsiteY7" fmla="*/ 0 h 2493359"/>
              <a:gd name="connsiteX8" fmla="*/ 2114550 w 2114550"/>
              <a:gd name="connsiteY8" fmla="*/ 452438 h 249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4550" h="2493359">
                <a:moveTo>
                  <a:pt x="2114550" y="452438"/>
                </a:moveTo>
                <a:cubicBezTo>
                  <a:pt x="2114550" y="702278"/>
                  <a:pt x="1911953" y="904875"/>
                  <a:pt x="1662113" y="904875"/>
                </a:cubicBezTo>
                <a:cubicBezTo>
                  <a:pt x="1243870" y="904875"/>
                  <a:pt x="904875" y="1243870"/>
                  <a:pt x="904875" y="1662113"/>
                </a:cubicBezTo>
                <a:cubicBezTo>
                  <a:pt x="904875" y="1798796"/>
                  <a:pt x="941070" y="1927098"/>
                  <a:pt x="1004507" y="2037779"/>
                </a:cubicBezTo>
                <a:cubicBezTo>
                  <a:pt x="878681" y="1823752"/>
                  <a:pt x="603504" y="1750886"/>
                  <a:pt x="388144" y="1875282"/>
                </a:cubicBezTo>
                <a:cubicBezTo>
                  <a:pt x="171736" y="2000250"/>
                  <a:pt x="97536" y="2276951"/>
                  <a:pt x="222504" y="2493359"/>
                </a:cubicBezTo>
                <a:cubicBezTo>
                  <a:pt x="80963" y="2248853"/>
                  <a:pt x="0" y="1964912"/>
                  <a:pt x="0" y="1662113"/>
                </a:cubicBezTo>
                <a:cubicBezTo>
                  <a:pt x="0" y="744093"/>
                  <a:pt x="744188" y="0"/>
                  <a:pt x="1662113" y="0"/>
                </a:cubicBezTo>
                <a:cubicBezTo>
                  <a:pt x="1911953" y="0"/>
                  <a:pt x="2114550" y="202502"/>
                  <a:pt x="2114550" y="452438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zh-CN" altLang="en-US"/>
          </a:p>
        </p:txBody>
      </p:sp>
      <p:sp>
        <p:nvSpPr>
          <p:cNvPr id="4" name="Freeform: Shape">
            <a:extLst>
              <a:ext uri="{FF2B5EF4-FFF2-40B4-BE49-F238E27FC236}">
                <a16:creationId xmlns:a16="http://schemas.microsoft.com/office/drawing/2014/main" xmlns="" id="{D09127CE-A1A8-3FEE-EF88-6490E1500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096002" y="2088288"/>
            <a:ext cx="1643745" cy="2689429"/>
          </a:xfrm>
          <a:custGeom>
            <a:avLst/>
            <a:gdLst>
              <a:gd name="connsiteX0" fmla="*/ 1662113 w 1662112"/>
              <a:gd name="connsiteY0" fmla="*/ 1662113 h 2719483"/>
              <a:gd name="connsiteX1" fmla="*/ 1439609 w 1662112"/>
              <a:gd name="connsiteY1" fmla="*/ 2493359 h 2719483"/>
              <a:gd name="connsiteX2" fmla="*/ 821436 w 1662112"/>
              <a:gd name="connsiteY2" fmla="*/ 2658713 h 2719483"/>
              <a:gd name="connsiteX3" fmla="*/ 654082 w 1662112"/>
              <a:gd name="connsiteY3" fmla="*/ 2043779 h 2719483"/>
              <a:gd name="connsiteX4" fmla="*/ 658368 w 1662112"/>
              <a:gd name="connsiteY4" fmla="*/ 2036445 h 2719483"/>
              <a:gd name="connsiteX5" fmla="*/ 757238 w 1662112"/>
              <a:gd name="connsiteY5" fmla="*/ 1662113 h 2719483"/>
              <a:gd name="connsiteX6" fmla="*/ 0 w 1662112"/>
              <a:gd name="connsiteY6" fmla="*/ 904875 h 2719483"/>
              <a:gd name="connsiteX7" fmla="*/ 452438 w 1662112"/>
              <a:gd name="connsiteY7" fmla="*/ 452438 h 2719483"/>
              <a:gd name="connsiteX8" fmla="*/ 0 w 1662112"/>
              <a:gd name="connsiteY8" fmla="*/ 0 h 2719483"/>
              <a:gd name="connsiteX9" fmla="*/ 1662113 w 1662112"/>
              <a:gd name="connsiteY9" fmla="*/ 1662113 h 271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2112" h="2719483">
                <a:moveTo>
                  <a:pt x="1662113" y="1662113"/>
                </a:moveTo>
                <a:cubicBezTo>
                  <a:pt x="1662113" y="1964912"/>
                  <a:pt x="1581150" y="2248853"/>
                  <a:pt x="1439609" y="2493359"/>
                </a:cubicBezTo>
                <a:cubicBezTo>
                  <a:pt x="1314640" y="2709767"/>
                  <a:pt x="1037749" y="2783681"/>
                  <a:pt x="821436" y="2658713"/>
                </a:cubicBezTo>
                <a:cubicBezTo>
                  <a:pt x="606076" y="2534412"/>
                  <a:pt x="531495" y="2259616"/>
                  <a:pt x="654082" y="2043779"/>
                </a:cubicBezTo>
                <a:cubicBezTo>
                  <a:pt x="655606" y="2041398"/>
                  <a:pt x="656939" y="2038922"/>
                  <a:pt x="658368" y="2036445"/>
                </a:cubicBezTo>
                <a:cubicBezTo>
                  <a:pt x="721328" y="1926050"/>
                  <a:pt x="757238" y="1798225"/>
                  <a:pt x="757238" y="1662113"/>
                </a:cubicBezTo>
                <a:cubicBezTo>
                  <a:pt x="757238" y="1243870"/>
                  <a:pt x="418243" y="904875"/>
                  <a:pt x="0" y="904875"/>
                </a:cubicBezTo>
                <a:cubicBezTo>
                  <a:pt x="249841" y="904875"/>
                  <a:pt x="452438" y="702278"/>
                  <a:pt x="452438" y="452438"/>
                </a:cubicBezTo>
                <a:cubicBezTo>
                  <a:pt x="452438" y="202597"/>
                  <a:pt x="249841" y="0"/>
                  <a:pt x="0" y="0"/>
                </a:cubicBezTo>
                <a:cubicBezTo>
                  <a:pt x="917924" y="0"/>
                  <a:pt x="1662113" y="744093"/>
                  <a:pt x="1662113" y="1662113"/>
                </a:cubicBezTo>
                <a:close/>
              </a:path>
            </a:pathLst>
          </a:custGeom>
          <a:solidFill>
            <a:srgbClr val="34BCAC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zh-CN" altLang="en-US"/>
          </a:p>
        </p:txBody>
      </p:sp>
      <p:sp>
        <p:nvSpPr>
          <p:cNvPr id="5" name="Freeform: Shape">
            <a:extLst>
              <a:ext uri="{FF2B5EF4-FFF2-40B4-BE49-F238E27FC236}">
                <a16:creationId xmlns:a16="http://schemas.microsoft.com/office/drawing/2014/main" xmlns="" id="{EB6420E3-C8F1-65E7-79B9-44FCC7B0BA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612275" y="3882794"/>
            <a:ext cx="2907427" cy="1492982"/>
          </a:xfrm>
          <a:custGeom>
            <a:avLst/>
            <a:gdLst>
              <a:gd name="connsiteX0" fmla="*/ 2939915 w 2939914"/>
              <a:gd name="connsiteY0" fmla="*/ 678800 h 1509666"/>
              <a:gd name="connsiteX1" fmla="*/ 1500306 w 2939914"/>
              <a:gd name="connsiteY1" fmla="*/ 1509666 h 1509666"/>
              <a:gd name="connsiteX2" fmla="*/ 60698 w 2939914"/>
              <a:gd name="connsiteY2" fmla="*/ 678800 h 1509666"/>
              <a:gd name="connsiteX3" fmla="*/ 226337 w 2939914"/>
              <a:gd name="connsiteY3" fmla="*/ 60723 h 1509666"/>
              <a:gd name="connsiteX4" fmla="*/ 842700 w 2939914"/>
              <a:gd name="connsiteY4" fmla="*/ 223220 h 1509666"/>
              <a:gd name="connsiteX5" fmla="*/ 844510 w 2939914"/>
              <a:gd name="connsiteY5" fmla="*/ 226268 h 1509666"/>
              <a:gd name="connsiteX6" fmla="*/ 845462 w 2939914"/>
              <a:gd name="connsiteY6" fmla="*/ 227982 h 1509666"/>
              <a:gd name="connsiteX7" fmla="*/ 1500306 w 2939914"/>
              <a:gd name="connsiteY7" fmla="*/ 604791 h 1509666"/>
              <a:gd name="connsiteX8" fmla="*/ 2154388 w 2939914"/>
              <a:gd name="connsiteY8" fmla="*/ 229221 h 1509666"/>
              <a:gd name="connsiteX9" fmla="*/ 2321742 w 2939914"/>
              <a:gd name="connsiteY9" fmla="*/ 844155 h 1509666"/>
              <a:gd name="connsiteX10" fmla="*/ 2939915 w 2939914"/>
              <a:gd name="connsiteY10" fmla="*/ 678800 h 150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39914" h="1509666">
                <a:moveTo>
                  <a:pt x="2939915" y="678800"/>
                </a:moveTo>
                <a:cubicBezTo>
                  <a:pt x="2652545" y="1175529"/>
                  <a:pt x="2115431" y="1509666"/>
                  <a:pt x="1500306" y="1509666"/>
                </a:cubicBezTo>
                <a:cubicBezTo>
                  <a:pt x="885182" y="1509666"/>
                  <a:pt x="348067" y="1175529"/>
                  <a:pt x="60698" y="678800"/>
                </a:cubicBezTo>
                <a:cubicBezTo>
                  <a:pt x="-64271" y="462393"/>
                  <a:pt x="9929" y="185691"/>
                  <a:pt x="226337" y="60723"/>
                </a:cubicBezTo>
                <a:cubicBezTo>
                  <a:pt x="441698" y="-63673"/>
                  <a:pt x="716875" y="9193"/>
                  <a:pt x="842700" y="223220"/>
                </a:cubicBezTo>
                <a:cubicBezTo>
                  <a:pt x="843271" y="224172"/>
                  <a:pt x="843938" y="225220"/>
                  <a:pt x="844510" y="226268"/>
                </a:cubicBezTo>
                <a:cubicBezTo>
                  <a:pt x="844796" y="226839"/>
                  <a:pt x="845177" y="227411"/>
                  <a:pt x="845462" y="227982"/>
                </a:cubicBezTo>
                <a:cubicBezTo>
                  <a:pt x="976621" y="453344"/>
                  <a:pt x="1220747" y="604791"/>
                  <a:pt x="1500306" y="604791"/>
                </a:cubicBezTo>
                <a:cubicBezTo>
                  <a:pt x="1779865" y="604791"/>
                  <a:pt x="2023133" y="453915"/>
                  <a:pt x="2154388" y="229221"/>
                </a:cubicBezTo>
                <a:cubicBezTo>
                  <a:pt x="2031801" y="445057"/>
                  <a:pt x="2106382" y="719853"/>
                  <a:pt x="2321742" y="844155"/>
                </a:cubicBezTo>
                <a:cubicBezTo>
                  <a:pt x="2538055" y="969123"/>
                  <a:pt x="2814947" y="895208"/>
                  <a:pt x="2939915" y="67880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zh-CN" alt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xmlns="" id="{97DA4F7D-D8D3-D513-5A18-185173871E3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62807" y="2220281"/>
            <a:ext cx="666384" cy="6358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altLang="zh-CN"/>
              <a:t>01</a:t>
            </a:r>
            <a:endParaRPr lang="zh-CN" alt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xmlns="" id="{B19570C6-0115-F006-DAB3-BBBABE8838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200" y="2977302"/>
            <a:ext cx="3314700" cy="892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xmlns="" id="{869E1A9C-EB6B-52FA-2EB7-B0D1249001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08401" y="3987651"/>
            <a:ext cx="666384" cy="6358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altLang="zh-CN"/>
              <a:t>02</a:t>
            </a:r>
            <a:endParaRPr lang="zh-CN" alt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xmlns="" id="{A3509FA0-AA62-47F4-6D03-C26FB029E8E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68273" y="2977302"/>
            <a:ext cx="3327400" cy="904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xmlns="" id="{84A4A981-2202-7C08-7D43-C414051E8C3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40227" y="4030101"/>
            <a:ext cx="666384" cy="6358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altLang="zh-CN"/>
              <a:t>03</a:t>
            </a:r>
            <a:endParaRPr lang="zh-CN" altLang="en-US"/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xmlns="" id="{ED857195-7B59-7EB1-1F03-30DE2E7A71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01838" y="5580802"/>
            <a:ext cx="8188325" cy="595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xmlns="" id="{B2B2CF63-808C-03E9-9307-EAD4D58F9B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-265301" y="598458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4B5A421-85B5-2481-FE8F-D88A8430B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156"/>
            <a:ext cx="10515600" cy="125450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b="1" i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84007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9">
            <a:extLst>
              <a:ext uri="{FF2B5EF4-FFF2-40B4-BE49-F238E27FC236}">
                <a16:creationId xmlns:a16="http://schemas.microsoft.com/office/drawing/2014/main" xmlns="" id="{C57706C7-C3AE-1E07-53F8-9AE262D6F4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>
            <a:off x="5455787" y="2269824"/>
            <a:ext cx="1299487" cy="1124056"/>
          </a:xfrm>
          <a:prstGeom prst="triangle">
            <a:avLst/>
          </a:prstGeom>
          <a:solidFill>
            <a:schemeClr val="accent3">
              <a:alpha val="70000"/>
            </a:schemeClr>
          </a:solidFill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" name="Freeform: Shape 15">
            <a:extLst>
              <a:ext uri="{FF2B5EF4-FFF2-40B4-BE49-F238E27FC236}">
                <a16:creationId xmlns:a16="http://schemas.microsoft.com/office/drawing/2014/main" xmlns="" id="{473DA0DC-70D7-C9F7-BE65-D6B8A36738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>
            <a:off x="4960756" y="3440473"/>
            <a:ext cx="2289551" cy="818730"/>
          </a:xfrm>
          <a:custGeom>
            <a:avLst/>
            <a:gdLst/>
            <a:ahLst/>
            <a:cxnLst/>
            <a:rect l="l" t="t" r="r" b="b"/>
            <a:pathLst>
              <a:path w="3547958" h="1268730">
                <a:moveTo>
                  <a:pt x="735330" y="0"/>
                </a:moveTo>
                <a:lnTo>
                  <a:pt x="0" y="1268730"/>
                </a:lnTo>
                <a:lnTo>
                  <a:pt x="3547958" y="1268730"/>
                </a:lnTo>
                <a:lnTo>
                  <a:pt x="2812628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5" name="Freeform: Shape 13">
            <a:extLst>
              <a:ext uri="{FF2B5EF4-FFF2-40B4-BE49-F238E27FC236}">
                <a16:creationId xmlns:a16="http://schemas.microsoft.com/office/drawing/2014/main" xmlns="" id="{BAED7D8F-53F2-4167-D884-F14FF38A7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>
            <a:off x="4451978" y="4308646"/>
            <a:ext cx="3307108" cy="818730"/>
          </a:xfrm>
          <a:custGeom>
            <a:avLst/>
            <a:gdLst/>
            <a:ahLst/>
            <a:cxnLst/>
            <a:rect l="l" t="t" r="r" b="b"/>
            <a:pathLst>
              <a:path w="5124796" h="1268730">
                <a:moveTo>
                  <a:pt x="735330" y="0"/>
                </a:moveTo>
                <a:lnTo>
                  <a:pt x="0" y="1268730"/>
                </a:lnTo>
                <a:lnTo>
                  <a:pt x="5124796" y="1268730"/>
                </a:lnTo>
                <a:lnTo>
                  <a:pt x="4389466" y="0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6" name="Freeform: Shape 4">
            <a:extLst>
              <a:ext uri="{FF2B5EF4-FFF2-40B4-BE49-F238E27FC236}">
                <a16:creationId xmlns:a16="http://schemas.microsoft.com/office/drawing/2014/main" xmlns="" id="{47D16203-9C3E-EAC9-5CD3-B5CBBF3C17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>
            <a:off x="3949656" y="5179097"/>
            <a:ext cx="4311751" cy="818730"/>
          </a:xfrm>
          <a:custGeom>
            <a:avLst/>
            <a:gdLst/>
            <a:ahLst/>
            <a:cxnLst/>
            <a:rect l="l" t="t" r="r" b="b"/>
            <a:pathLst>
              <a:path w="6681620" h="1268730">
                <a:moveTo>
                  <a:pt x="735330" y="0"/>
                </a:moveTo>
                <a:lnTo>
                  <a:pt x="0" y="1268730"/>
                </a:lnTo>
                <a:lnTo>
                  <a:pt x="6681620" y="1268730"/>
                </a:lnTo>
                <a:lnTo>
                  <a:pt x="594629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xmlns="" id="{8FA0F59A-8D50-BBFA-71F6-9D9634CEC11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44690" y="2841842"/>
            <a:ext cx="721680" cy="3234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altLang="zh-CN"/>
              <a:t>01</a:t>
            </a:r>
            <a:endParaRPr lang="zh-CN" altLang="en-US"/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xmlns="" id="{193B600D-199B-8296-D90A-EB00BD334A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1529" y="2220688"/>
            <a:ext cx="3387725" cy="6436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r">
              <a:lnSpc>
                <a:spcPct val="100000"/>
              </a:lnSpc>
              <a:buNone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9">
            <a:extLst>
              <a:ext uri="{FF2B5EF4-FFF2-40B4-BE49-F238E27FC236}">
                <a16:creationId xmlns:a16="http://schemas.microsoft.com/office/drawing/2014/main" xmlns="" id="{A88611E7-B4B9-4804-46AB-F915F69CCC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1528" y="2945350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xmlns="" id="{158A2B40-B494-B7A5-07B6-3F2CFFBBB3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44691" y="3681372"/>
            <a:ext cx="721680" cy="3234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altLang="zh-CN"/>
              <a:t>02</a:t>
            </a:r>
            <a:endParaRPr lang="zh-CN" altLang="en-US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xmlns="" id="{F5E3B4D8-CCBF-56D9-8701-F2FA21F103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09279" y="3084475"/>
            <a:ext cx="3387725" cy="6436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xmlns="" id="{F155740C-A7F8-AF5E-DDC4-CEDCA64A3EA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09278" y="3807272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xmlns="" id="{C4F6FDD3-A194-A552-B260-6B1E90D5403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44690" y="4556294"/>
            <a:ext cx="721680" cy="3234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altLang="zh-CN"/>
              <a:t>03</a:t>
            </a:r>
            <a:endParaRPr lang="zh-CN" alt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xmlns="" id="{A288AA64-CA39-B98E-0E79-8C13D2A5F0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0329" y="3985003"/>
            <a:ext cx="3387725" cy="6436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r">
              <a:lnSpc>
                <a:spcPct val="100000"/>
              </a:lnSpc>
              <a:buNone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xmlns="" id="{CC9BA81E-8932-D859-B767-4E7AEE975C9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0328" y="4725120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xmlns="" id="{918FFB68-4237-D18E-C78C-A37BC00526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35160" y="5413341"/>
            <a:ext cx="721680" cy="3234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altLang="zh-CN"/>
              <a:t>04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xmlns="" id="{2A18964F-2083-70C9-5564-98814A78AC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11804" y="4865177"/>
            <a:ext cx="3387725" cy="6436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xmlns="" id="{DB605DD5-902F-EDCA-B316-5F216EE389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411804" y="5588459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xmlns="" id="{D41234C1-1BFA-3794-82A2-14AA7D59B4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-265301" y="598458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A0193052-5527-78DE-ED0C-1E7736EB2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156"/>
            <a:ext cx="10515600" cy="125450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b="1" i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70925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o paso a pas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C6AEA457-1D46-B0EF-F609-20CA8B23FF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457" y="1793566"/>
            <a:ext cx="8118542" cy="14716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05.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5DB8E92-0621-2386-195A-8CE3F2D4D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58" y="3285055"/>
            <a:ext cx="8118542" cy="12439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Formato:</a:t>
            </a:r>
            <a:br>
              <a:rPr lang="en-US"/>
            </a:br>
            <a:r>
              <a:rPr lang="en-US" err="1"/>
              <a:t>Proceso</a:t>
            </a:r>
            <a:r>
              <a:rPr lang="en-US"/>
              <a:t> paso a paso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3D56C3-60FA-A3F8-A082-BDECF77634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582998" y="5058356"/>
            <a:ext cx="1799643" cy="17996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EF0A7533-5EAD-7E0E-B934-0407C97AE964}"/>
              </a:ext>
            </a:extLst>
          </p:cNvPr>
          <p:cNvSpPr/>
          <p:nvPr userDrawn="1"/>
        </p:nvSpPr>
        <p:spPr>
          <a:xfrm>
            <a:off x="10280465" y="3133645"/>
            <a:ext cx="1914774" cy="19147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E0439E8-9F7A-9EBF-379D-74BD6E8EC1E0}"/>
              </a:ext>
            </a:extLst>
          </p:cNvPr>
          <p:cNvSpPr/>
          <p:nvPr userDrawn="1"/>
        </p:nvSpPr>
        <p:spPr>
          <a:xfrm>
            <a:off x="10389119" y="5058358"/>
            <a:ext cx="1799642" cy="1799642"/>
          </a:xfrm>
          <a:prstGeom prst="rect">
            <a:avLst/>
          </a:prstGeom>
          <a:solidFill>
            <a:srgbClr val="54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9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xmlns="" id="{9A6F9F7E-81C8-76FF-982F-D244EC242D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0"/>
            <a:ext cx="7207250" cy="4025314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99AE2B-5B8A-1168-B83C-FF8D524C8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285071"/>
            <a:ext cx="6841490" cy="360620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C788A0F1-E81A-5638-5043-549E0A07D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226560"/>
            <a:ext cx="6841490" cy="90061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xmlns="" id="{C3ECE5E3-EA83-BC72-BC3B-8B6388DAB70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65760" y="5403464"/>
            <a:ext cx="2574925" cy="25114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Picture Placeholder 19" descr="One tall building modern style black and white.">
            <a:extLst>
              <a:ext uri="{FF2B5EF4-FFF2-40B4-BE49-F238E27FC236}">
                <a16:creationId xmlns:a16="http://schemas.microsoft.com/office/drawing/2014/main" xmlns="" id="{F1BCBD62-5CC7-C4F4-3009-AB0219D5EFF1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flipH="1">
            <a:off x="7520704" y="3"/>
            <a:ext cx="4671295" cy="5930898"/>
          </a:xfrm>
          <a:custGeom>
            <a:avLst/>
            <a:gdLst>
              <a:gd name="connsiteX0" fmla="*/ 0 w 4671295"/>
              <a:gd name="connsiteY0" fmla="*/ 6134100 h 6857999"/>
              <a:gd name="connsiteX1" fmla="*/ 574 w 4671295"/>
              <a:gd name="connsiteY1" fmla="*/ 6134100 h 6857999"/>
              <a:gd name="connsiteX2" fmla="*/ 574 w 4671295"/>
              <a:gd name="connsiteY2" fmla="*/ 6857999 h 6857999"/>
              <a:gd name="connsiteX3" fmla="*/ 0 w 4671295"/>
              <a:gd name="connsiteY3" fmla="*/ 6857999 h 6857999"/>
              <a:gd name="connsiteX4" fmla="*/ 575 w 4671295"/>
              <a:gd name="connsiteY4" fmla="*/ 1729318 h 6857999"/>
              <a:gd name="connsiteX5" fmla="*/ 575 w 4671295"/>
              <a:gd name="connsiteY5" fmla="*/ 3676654 h 6857999"/>
              <a:gd name="connsiteX6" fmla="*/ 767337 w 4671295"/>
              <a:gd name="connsiteY6" fmla="*/ 3676654 h 6857999"/>
              <a:gd name="connsiteX7" fmla="*/ 767337 w 4671295"/>
              <a:gd name="connsiteY7" fmla="*/ 1729318 h 6857999"/>
              <a:gd name="connsiteX8" fmla="*/ 574 w 4671295"/>
              <a:gd name="connsiteY8" fmla="*/ 0 h 6857999"/>
              <a:gd name="connsiteX9" fmla="*/ 4671295 w 4671295"/>
              <a:gd name="connsiteY9" fmla="*/ 0 h 6857999"/>
              <a:gd name="connsiteX10" fmla="*/ 4671295 w 4671295"/>
              <a:gd name="connsiteY10" fmla="*/ 6857999 h 6857999"/>
              <a:gd name="connsiteX11" fmla="*/ 2426216 w 4671295"/>
              <a:gd name="connsiteY11" fmla="*/ 6857999 h 6857999"/>
              <a:gd name="connsiteX12" fmla="*/ 2426216 w 4671295"/>
              <a:gd name="connsiteY12" fmla="*/ 6134100 h 6857999"/>
              <a:gd name="connsiteX13" fmla="*/ 574 w 4671295"/>
              <a:gd name="connsiteY13" fmla="*/ 613410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71295" h="6857999">
                <a:moveTo>
                  <a:pt x="0" y="6134100"/>
                </a:moveTo>
                <a:lnTo>
                  <a:pt x="574" y="6134100"/>
                </a:lnTo>
                <a:lnTo>
                  <a:pt x="574" y="6857999"/>
                </a:lnTo>
                <a:lnTo>
                  <a:pt x="0" y="6857999"/>
                </a:lnTo>
                <a:close/>
                <a:moveTo>
                  <a:pt x="575" y="1729318"/>
                </a:moveTo>
                <a:lnTo>
                  <a:pt x="575" y="3676654"/>
                </a:lnTo>
                <a:lnTo>
                  <a:pt x="767337" y="3676654"/>
                </a:lnTo>
                <a:lnTo>
                  <a:pt x="767337" y="1729318"/>
                </a:lnTo>
                <a:close/>
                <a:moveTo>
                  <a:pt x="574" y="0"/>
                </a:moveTo>
                <a:lnTo>
                  <a:pt x="4671295" y="0"/>
                </a:lnTo>
                <a:lnTo>
                  <a:pt x="4671295" y="6857999"/>
                </a:lnTo>
                <a:lnTo>
                  <a:pt x="2426216" y="6857999"/>
                </a:lnTo>
                <a:lnTo>
                  <a:pt x="2426216" y="6134100"/>
                </a:lnTo>
                <a:lnTo>
                  <a:pt x="574" y="61341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91CBC7-5FF5-E1F0-D216-E2830E10FB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952074"/>
            <a:ext cx="12192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325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o paso a pas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xmlns="" id="{B08AE0B6-60C4-1536-6F79-7BD9A6D3AF23}"/>
              </a:ext>
            </a:extLst>
          </p:cNvPr>
          <p:cNvSpPr/>
          <p:nvPr userDrawn="1"/>
        </p:nvSpPr>
        <p:spPr>
          <a:xfrm>
            <a:off x="804288" y="3187088"/>
            <a:ext cx="1429745" cy="1429745"/>
          </a:xfrm>
          <a:prstGeom prst="flowChartConnector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xmlns="" id="{084F2740-F9B8-DC5E-DB76-04DCF7A36B17}"/>
              </a:ext>
            </a:extLst>
          </p:cNvPr>
          <p:cNvSpPr/>
          <p:nvPr userDrawn="1"/>
        </p:nvSpPr>
        <p:spPr>
          <a:xfrm>
            <a:off x="3110842" y="3187088"/>
            <a:ext cx="1429745" cy="1429745"/>
          </a:xfrm>
          <a:prstGeom prst="flowChartConnector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xmlns="" id="{91F82E2B-905A-8D7F-65D7-2F04CBF7FBEB}"/>
              </a:ext>
            </a:extLst>
          </p:cNvPr>
          <p:cNvSpPr/>
          <p:nvPr userDrawn="1"/>
        </p:nvSpPr>
        <p:spPr>
          <a:xfrm>
            <a:off x="5417396" y="3187088"/>
            <a:ext cx="1429745" cy="1429745"/>
          </a:xfrm>
          <a:prstGeom prst="flowChartConnector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xmlns="" id="{C425FE7E-17E8-248D-412A-00BC6E4A82A8}"/>
              </a:ext>
            </a:extLst>
          </p:cNvPr>
          <p:cNvSpPr/>
          <p:nvPr userDrawn="1"/>
        </p:nvSpPr>
        <p:spPr>
          <a:xfrm>
            <a:off x="7723951" y="3187088"/>
            <a:ext cx="1429745" cy="1429745"/>
          </a:xfrm>
          <a:prstGeom prst="flowChartConnector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xmlns="" id="{B89F832D-408E-7BD8-F70C-47D7A7355999}"/>
              </a:ext>
            </a:extLst>
          </p:cNvPr>
          <p:cNvSpPr/>
          <p:nvPr userDrawn="1"/>
        </p:nvSpPr>
        <p:spPr>
          <a:xfrm>
            <a:off x="10030506" y="3187088"/>
            <a:ext cx="1429745" cy="1429745"/>
          </a:xfrm>
          <a:prstGeom prst="flowChartConnector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3F196E7-F4F3-87E1-B331-64E84E9A9634}"/>
              </a:ext>
            </a:extLst>
          </p:cNvPr>
          <p:cNvSpPr/>
          <p:nvPr userDrawn="1"/>
        </p:nvSpPr>
        <p:spPr>
          <a:xfrm>
            <a:off x="1540933" y="3726582"/>
            <a:ext cx="8966200" cy="36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bert Sans"/>
              </a:rPr>
              <a:t>	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05E8C698-44C3-B5B2-D06D-AA566142F562}"/>
              </a:ext>
            </a:extLst>
          </p:cNvPr>
          <p:cNvSpPr/>
          <p:nvPr userDrawn="1"/>
        </p:nvSpPr>
        <p:spPr>
          <a:xfrm>
            <a:off x="970025" y="3352825"/>
            <a:ext cx="1098272" cy="10982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xmlns="" id="{A298FABF-630A-CF3F-A8D3-82D59D19A8BC}"/>
              </a:ext>
            </a:extLst>
          </p:cNvPr>
          <p:cNvSpPr txBox="1">
            <a:spLocks/>
          </p:cNvSpPr>
          <p:nvPr userDrawn="1"/>
        </p:nvSpPr>
        <p:spPr>
          <a:xfrm>
            <a:off x="956689" y="3656298"/>
            <a:ext cx="1109975" cy="393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lbert Sans"/>
              </a:rPr>
              <a:t>1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xmlns="" id="{A6C0E247-6444-D687-B026-E1B7232BD64A}"/>
              </a:ext>
            </a:extLst>
          </p:cNvPr>
          <p:cNvSpPr/>
          <p:nvPr userDrawn="1"/>
        </p:nvSpPr>
        <p:spPr>
          <a:xfrm>
            <a:off x="3276579" y="3352825"/>
            <a:ext cx="1098272" cy="10982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xmlns="" id="{23D1A6D7-6527-9BA6-9611-4C018D7EEAD4}"/>
              </a:ext>
            </a:extLst>
          </p:cNvPr>
          <p:cNvSpPr/>
          <p:nvPr userDrawn="1"/>
        </p:nvSpPr>
        <p:spPr>
          <a:xfrm>
            <a:off x="5583133" y="3352825"/>
            <a:ext cx="1098272" cy="10982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xmlns="" id="{148E3287-0C09-532C-8975-3F9A76537931}"/>
              </a:ext>
            </a:extLst>
          </p:cNvPr>
          <p:cNvSpPr/>
          <p:nvPr userDrawn="1"/>
        </p:nvSpPr>
        <p:spPr>
          <a:xfrm>
            <a:off x="7889688" y="3352825"/>
            <a:ext cx="1098272" cy="10982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xmlns="" id="{A9FD228D-3CE5-B6A4-0C76-DDE8D94CE366}"/>
              </a:ext>
            </a:extLst>
          </p:cNvPr>
          <p:cNvSpPr/>
          <p:nvPr userDrawn="1"/>
        </p:nvSpPr>
        <p:spPr>
          <a:xfrm>
            <a:off x="10196243" y="3352825"/>
            <a:ext cx="1098272" cy="10982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xmlns="" id="{09DD94B6-14F8-D6B6-15DC-F4AA2AEBF12C}"/>
              </a:ext>
            </a:extLst>
          </p:cNvPr>
          <p:cNvSpPr txBox="1">
            <a:spLocks/>
          </p:cNvSpPr>
          <p:nvPr userDrawn="1"/>
        </p:nvSpPr>
        <p:spPr>
          <a:xfrm>
            <a:off x="3263243" y="3656298"/>
            <a:ext cx="1109975" cy="393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lbert Sans"/>
              </a:rPr>
              <a:t>2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xmlns="" id="{3A064BC0-60B9-7CD8-03E5-6BED7244E3D7}"/>
              </a:ext>
            </a:extLst>
          </p:cNvPr>
          <p:cNvSpPr txBox="1">
            <a:spLocks/>
          </p:cNvSpPr>
          <p:nvPr userDrawn="1"/>
        </p:nvSpPr>
        <p:spPr>
          <a:xfrm>
            <a:off x="5569798" y="3656298"/>
            <a:ext cx="1156156" cy="393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lbert Sans"/>
              </a:rPr>
              <a:t>3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xmlns="" id="{F3E7610D-F63C-F03B-F89D-ABC0EFFA1369}"/>
              </a:ext>
            </a:extLst>
          </p:cNvPr>
          <p:cNvSpPr txBox="1">
            <a:spLocks/>
          </p:cNvSpPr>
          <p:nvPr userDrawn="1"/>
        </p:nvSpPr>
        <p:spPr>
          <a:xfrm>
            <a:off x="7876352" y="3656298"/>
            <a:ext cx="1104552" cy="393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lbert Sans"/>
              </a:rPr>
              <a:t>4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xmlns="" id="{D41CC081-148A-61F4-F5D9-FE0C4C2DE2DB}"/>
              </a:ext>
            </a:extLst>
          </p:cNvPr>
          <p:cNvSpPr txBox="1">
            <a:spLocks/>
          </p:cNvSpPr>
          <p:nvPr userDrawn="1"/>
        </p:nvSpPr>
        <p:spPr>
          <a:xfrm>
            <a:off x="10177483" y="3656298"/>
            <a:ext cx="1104552" cy="393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lbert Sans"/>
              </a:rPr>
              <a:t>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65F114B-23AC-2651-6730-C1EA090C775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825714" y="2673158"/>
            <a:ext cx="1" cy="51392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CFDFE09-564E-FA4E-111F-75C57B5E4386}"/>
              </a:ext>
            </a:extLst>
          </p:cNvPr>
          <p:cNvCxnSpPr>
            <a:cxnSpLocks/>
            <a:stCxn id="7" idx="0"/>
          </p:cNvCxnSpPr>
          <p:nvPr userDrawn="1"/>
        </p:nvCxnSpPr>
        <p:spPr>
          <a:xfrm flipV="1">
            <a:off x="8438824" y="2673158"/>
            <a:ext cx="2043" cy="51392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08082A6-D0C0-AE71-C45B-0ACE52DB0160}"/>
              </a:ext>
            </a:extLst>
          </p:cNvPr>
          <p:cNvCxnSpPr>
            <a:cxnSpLocks/>
            <a:stCxn id="4" idx="4"/>
          </p:cNvCxnSpPr>
          <p:nvPr userDrawn="1"/>
        </p:nvCxnSpPr>
        <p:spPr>
          <a:xfrm flipH="1">
            <a:off x="1511676" y="4616834"/>
            <a:ext cx="7485" cy="43250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CCED146-1470-8957-851F-D83F90F07CDF}"/>
              </a:ext>
            </a:extLst>
          </p:cNvPr>
          <p:cNvCxnSpPr>
            <a:cxnSpLocks/>
            <a:stCxn id="6" idx="4"/>
          </p:cNvCxnSpPr>
          <p:nvPr userDrawn="1"/>
        </p:nvCxnSpPr>
        <p:spPr>
          <a:xfrm>
            <a:off x="6132269" y="4616834"/>
            <a:ext cx="974" cy="4325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045E59EB-B8D6-30F3-0B98-4ADCF4F8788E}"/>
              </a:ext>
            </a:extLst>
          </p:cNvPr>
          <p:cNvCxnSpPr>
            <a:cxnSpLocks/>
          </p:cNvCxnSpPr>
          <p:nvPr userDrawn="1"/>
        </p:nvCxnSpPr>
        <p:spPr>
          <a:xfrm>
            <a:off x="10740952" y="4616834"/>
            <a:ext cx="974" cy="432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0">
            <a:extLst>
              <a:ext uri="{FF2B5EF4-FFF2-40B4-BE49-F238E27FC236}">
                <a16:creationId xmlns:a16="http://schemas.microsoft.com/office/drawing/2014/main" xmlns="" id="{383F3527-9C5A-54B8-CB3D-F5FEE128DB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9413"/>
            <a:ext cx="6265579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xmlns="" id="{405B6A8C-4704-C3E4-11D8-6D184D8BD6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" y="89693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xmlns="" id="{CF9201A3-0DD3-3CC8-E5F5-FE98B94702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24367" y="223810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9">
            <a:extLst>
              <a:ext uri="{FF2B5EF4-FFF2-40B4-BE49-F238E27FC236}">
                <a16:creationId xmlns:a16="http://schemas.microsoft.com/office/drawing/2014/main" xmlns="" id="{A0C3737D-B9AC-7206-5C8D-D8C9D1B434A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52124" y="223810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xmlns="" id="{170DB6F5-8960-D491-22C2-6B59B3A7F6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3605" y="5048208"/>
            <a:ext cx="2291110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xmlns="" id="{D9E3038C-3401-E349-82D3-9899D2B464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45605" y="5048208"/>
            <a:ext cx="2291110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xmlns="" id="{1535C1A4-6180-DC82-BA04-753ED85DA0B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84513" y="5048208"/>
            <a:ext cx="2291110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59372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o paso a pas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xmlns="" id="{ABA3D4B3-3D87-9147-68FA-3ED10CD35447}"/>
              </a:ext>
            </a:extLst>
          </p:cNvPr>
          <p:cNvSpPr/>
          <p:nvPr userDrawn="1"/>
        </p:nvSpPr>
        <p:spPr>
          <a:xfrm>
            <a:off x="1821693" y="2543220"/>
            <a:ext cx="2171105" cy="2171105"/>
          </a:xfrm>
          <a:prstGeom prst="ellipse">
            <a:avLst/>
          </a:prstGeom>
          <a:solidFill>
            <a:srgbClr val="FFFFFF">
              <a:alpha val="99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58800" sx="91000" sy="91000" algn="ctr" rotWithShape="0">
              <a:prstClr val="black">
                <a:alpha val="13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4180CF7-784A-71EA-F173-67EC81E81E19}"/>
              </a:ext>
            </a:extLst>
          </p:cNvPr>
          <p:cNvSpPr/>
          <p:nvPr userDrawn="1"/>
        </p:nvSpPr>
        <p:spPr>
          <a:xfrm>
            <a:off x="5046125" y="2543220"/>
            <a:ext cx="2171105" cy="2171105"/>
          </a:xfrm>
          <a:prstGeom prst="ellipse">
            <a:avLst/>
          </a:prstGeom>
          <a:solidFill>
            <a:srgbClr val="FFFFFF">
              <a:alpha val="99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58800" sx="91000" sy="91000" algn="ctr" rotWithShape="0">
              <a:prstClr val="black">
                <a:alpha val="13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CAFF2E86-C8A8-CC44-FAE0-13C8621950A9}"/>
              </a:ext>
            </a:extLst>
          </p:cNvPr>
          <p:cNvSpPr/>
          <p:nvPr userDrawn="1"/>
        </p:nvSpPr>
        <p:spPr>
          <a:xfrm>
            <a:off x="8196205" y="2543220"/>
            <a:ext cx="2171105" cy="2171105"/>
          </a:xfrm>
          <a:prstGeom prst="ellipse">
            <a:avLst/>
          </a:prstGeom>
          <a:solidFill>
            <a:srgbClr val="FFFFFF">
              <a:alpha val="99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58800" sx="91000" sy="91000" algn="ctr" rotWithShape="0">
              <a:prstClr val="black">
                <a:alpha val="13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2B7299C-F5D5-FD1D-4C00-BB24FA2D5256}"/>
              </a:ext>
            </a:extLst>
          </p:cNvPr>
          <p:cNvGrpSpPr/>
          <p:nvPr userDrawn="1"/>
        </p:nvGrpSpPr>
        <p:grpSpPr>
          <a:xfrm rot="16200000" flipV="1">
            <a:off x="4469711" y="-1174212"/>
            <a:ext cx="3227179" cy="9512303"/>
            <a:chOff x="3829537" y="1700218"/>
            <a:chExt cx="1534135" cy="4135446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xmlns="" id="{C87167B7-0009-C3A3-285A-C969E9F5F809}"/>
                </a:ext>
              </a:extLst>
            </p:cNvPr>
            <p:cNvSpPr/>
            <p:nvPr/>
          </p:nvSpPr>
          <p:spPr>
            <a:xfrm>
              <a:off x="3859616" y="4459196"/>
              <a:ext cx="1376468" cy="1376468"/>
            </a:xfrm>
            <a:prstGeom prst="arc">
              <a:avLst>
                <a:gd name="adj1" fmla="val 5354724"/>
                <a:gd name="adj2" fmla="val 16270399"/>
              </a:avLst>
            </a:prstGeom>
            <a:noFill/>
            <a:ln w="254000" cap="flat" cmpd="sng" algn="ctr">
              <a:solidFill>
                <a:schemeClr val="accent2"/>
              </a:solidFill>
              <a:prstDash val="solid"/>
              <a:miter lim="800000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bert Sans"/>
              </a:endParaRPr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xmlns="" id="{96F79D51-6CFC-89AC-BAFC-6A0E3090C29E}"/>
                </a:ext>
              </a:extLst>
            </p:cNvPr>
            <p:cNvSpPr/>
            <p:nvPr/>
          </p:nvSpPr>
          <p:spPr>
            <a:xfrm flipH="1">
              <a:off x="3987204" y="3067026"/>
              <a:ext cx="1376468" cy="1376468"/>
            </a:xfrm>
            <a:prstGeom prst="arc">
              <a:avLst>
                <a:gd name="adj1" fmla="val 5520359"/>
                <a:gd name="adj2" fmla="val 16270173"/>
              </a:avLst>
            </a:prstGeom>
            <a:noFill/>
            <a:ln w="254000" cap="flat" cmpd="sng" algn="ctr">
              <a:solidFill>
                <a:schemeClr val="accent3"/>
              </a:solidFill>
              <a:prstDash val="solid"/>
              <a:miter lim="800000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bert Sans"/>
              </a:endParaRPr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xmlns="" id="{06E4352D-4B50-CF3B-21CC-950DF19388A2}"/>
                </a:ext>
              </a:extLst>
            </p:cNvPr>
            <p:cNvSpPr/>
            <p:nvPr/>
          </p:nvSpPr>
          <p:spPr>
            <a:xfrm>
              <a:off x="3829537" y="1700218"/>
              <a:ext cx="1376468" cy="1376468"/>
            </a:xfrm>
            <a:prstGeom prst="arc">
              <a:avLst>
                <a:gd name="adj1" fmla="val 5484041"/>
                <a:gd name="adj2" fmla="val 17227717"/>
              </a:avLst>
            </a:prstGeom>
            <a:noFill/>
            <a:ln w="254000" cap="flat" cmpd="sng" algn="ctr">
              <a:solidFill>
                <a:srgbClr val="34BCAC"/>
              </a:solidFill>
              <a:prstDash val="solid"/>
              <a:miter lim="800000"/>
              <a:tailEnd type="triangle" w="sm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bert Sans"/>
              </a:endParaRPr>
            </a:p>
          </p:txBody>
        </p:sp>
      </p:grpSp>
      <p:sp>
        <p:nvSpPr>
          <p:cNvPr id="5" name="Text Placeholder 20">
            <a:extLst>
              <a:ext uri="{FF2B5EF4-FFF2-40B4-BE49-F238E27FC236}">
                <a16:creationId xmlns:a16="http://schemas.microsoft.com/office/drawing/2014/main" xmlns="" id="{23F9945D-EF27-D7D1-1F21-AED7EE6DDB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9413"/>
            <a:ext cx="6328051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xmlns="" id="{1152F3DB-5838-AF92-8A1D-51DA97EA74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" y="89693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xmlns="" id="{E5800DDC-38A9-0BBC-12CF-5AFD1656BF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68758" y="3851926"/>
            <a:ext cx="1876974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xmlns="" id="{C6BB8D6B-C9E7-CC20-223B-A8267DC9716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385985" y="2783864"/>
            <a:ext cx="1016622" cy="1016622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xmlns="" id="{4D61CB12-6F5D-1A50-2F71-51EE64888A66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169158" y="3851926"/>
            <a:ext cx="1876974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xmlns="" id="{6A792A05-F35D-0DEB-1DB9-4F8C6E3D611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586385" y="2783864"/>
            <a:ext cx="1016622" cy="1016622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39">
            <a:extLst>
              <a:ext uri="{FF2B5EF4-FFF2-40B4-BE49-F238E27FC236}">
                <a16:creationId xmlns:a16="http://schemas.microsoft.com/office/drawing/2014/main" xmlns="" id="{A05ED168-C30D-32F4-EAE6-F589A43A4C4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47256" y="3851926"/>
            <a:ext cx="1876974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xmlns="" id="{10AE4008-7C78-EA5E-5923-C0D617059AD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764483" y="2783864"/>
            <a:ext cx="1016622" cy="1016622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xmlns="" id="{BC34C637-F2F4-C542-600B-02A71FEAF2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693" y="5599107"/>
            <a:ext cx="3387725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xmlns="" id="{552BCE3D-4917-1AE9-FA02-B940ECCB9A0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21694" y="6056312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651795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a de tiempo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7ABFDE09-166C-8A79-23C7-9FF8D2452F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457" y="1793566"/>
            <a:ext cx="7891032" cy="14716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06.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EECB2DB-7395-6288-F366-30E768AFD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58" y="3285055"/>
            <a:ext cx="7891032" cy="12439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Formato:</a:t>
            </a:r>
            <a:br>
              <a:rPr lang="en-US"/>
            </a:br>
            <a:r>
              <a:rPr lang="en-US"/>
              <a:t>Línea de </a:t>
            </a:r>
            <a:r>
              <a:rPr lang="en-US" err="1"/>
              <a:t>tiempo</a:t>
            </a:r>
            <a:endParaRPr lang="en-US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xmlns="" id="{3A330D54-F4A1-0967-C79C-894A31645A4C}"/>
              </a:ext>
            </a:extLst>
          </p:cNvPr>
          <p:cNvSpPr/>
          <p:nvPr userDrawn="1"/>
        </p:nvSpPr>
        <p:spPr>
          <a:xfrm rot="16200000" flipH="1">
            <a:off x="10273744" y="4943226"/>
            <a:ext cx="1914774" cy="1914774"/>
          </a:xfrm>
          <a:prstGeom prst="rtTriangle">
            <a:avLst/>
          </a:prstGeom>
          <a:solidFill>
            <a:srgbClr val="EA6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FBA19E-10CC-8DE3-A08E-FB365B21A8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283704" y="3034929"/>
            <a:ext cx="1908296" cy="19082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2F78FDD-5E1E-43DE-5AA2-F47FF8B7A561}"/>
              </a:ext>
            </a:extLst>
          </p:cNvPr>
          <p:cNvSpPr/>
          <p:nvPr userDrawn="1"/>
        </p:nvSpPr>
        <p:spPr>
          <a:xfrm>
            <a:off x="8355488" y="4943226"/>
            <a:ext cx="1914774" cy="1914774"/>
          </a:xfrm>
          <a:prstGeom prst="rect">
            <a:avLst/>
          </a:prstGeom>
          <a:solidFill>
            <a:srgbClr val="34BC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92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a de tiemp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97A3D31-6CC5-3AF7-153B-BF662D8FE79C}"/>
              </a:ext>
            </a:extLst>
          </p:cNvPr>
          <p:cNvSpPr/>
          <p:nvPr userDrawn="1"/>
        </p:nvSpPr>
        <p:spPr>
          <a:xfrm>
            <a:off x="3247696" y="3375003"/>
            <a:ext cx="2260599" cy="1257299"/>
          </a:xfrm>
          <a:prstGeom prst="rect">
            <a:avLst/>
          </a:prstGeom>
          <a:solidFill>
            <a:schemeClr val="accent3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1E30B2A0-EA25-F8EB-F3D9-D5AA1EA29631}"/>
              </a:ext>
            </a:extLst>
          </p:cNvPr>
          <p:cNvSpPr/>
          <p:nvPr userDrawn="1"/>
        </p:nvSpPr>
        <p:spPr>
          <a:xfrm>
            <a:off x="7768894" y="2744237"/>
            <a:ext cx="3505487" cy="2514600"/>
          </a:xfrm>
          <a:prstGeom prst="rightArrow">
            <a:avLst>
              <a:gd name="adj1" fmla="val 50000"/>
              <a:gd name="adj2" fmla="val 52020"/>
            </a:avLst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80B39AA-72D3-DFEC-69A9-BE8E2F648023}"/>
              </a:ext>
            </a:extLst>
          </p:cNvPr>
          <p:cNvSpPr/>
          <p:nvPr userDrawn="1"/>
        </p:nvSpPr>
        <p:spPr>
          <a:xfrm>
            <a:off x="5508295" y="3375003"/>
            <a:ext cx="2260599" cy="1257299"/>
          </a:xfrm>
          <a:prstGeom prst="rect">
            <a:avLst/>
          </a:prstGeom>
          <a:solidFill>
            <a:schemeClr val="accent3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5393C0-9EE8-AE10-A582-F7C360CFD370}"/>
              </a:ext>
            </a:extLst>
          </p:cNvPr>
          <p:cNvSpPr>
            <a:spLocks/>
          </p:cNvSpPr>
          <p:nvPr userDrawn="1"/>
        </p:nvSpPr>
        <p:spPr>
          <a:xfrm>
            <a:off x="1029903" y="3375003"/>
            <a:ext cx="2217793" cy="1257299"/>
          </a:xfrm>
          <a:prstGeom prst="rect">
            <a:avLst/>
          </a:prstGeom>
          <a:solidFill>
            <a:schemeClr val="accent3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BF8B4C6E-8300-131B-1D57-EE924C121F0C}"/>
              </a:ext>
            </a:extLst>
          </p:cNvPr>
          <p:cNvGrpSpPr/>
          <p:nvPr userDrawn="1"/>
        </p:nvGrpSpPr>
        <p:grpSpPr>
          <a:xfrm>
            <a:off x="4292345" y="2327988"/>
            <a:ext cx="154459" cy="838887"/>
            <a:chOff x="6022929" y="2602469"/>
            <a:chExt cx="154459" cy="838887"/>
          </a:xfrm>
          <a:solidFill>
            <a:schemeClr val="accent2"/>
          </a:solidFill>
        </p:grpSpPr>
        <p:cxnSp>
          <p:nvCxnSpPr>
            <p:cNvPr id="98" name="Conector recto 18">
              <a:extLst>
                <a:ext uri="{FF2B5EF4-FFF2-40B4-BE49-F238E27FC236}">
                  <a16:creationId xmlns:a16="http://schemas.microsoft.com/office/drawing/2014/main" xmlns="" id="{D93004C7-847A-A4BD-1F3B-C3335C24652F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5741201" y="3085486"/>
              <a:ext cx="711740" cy="0"/>
            </a:xfrm>
            <a:prstGeom prst="line">
              <a:avLst/>
            </a:prstGeom>
            <a:grp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99" name="Elipse 24">
              <a:extLst>
                <a:ext uri="{FF2B5EF4-FFF2-40B4-BE49-F238E27FC236}">
                  <a16:creationId xmlns:a16="http://schemas.microsoft.com/office/drawing/2014/main" xmlns="" id="{1D1C02B1-66E7-E53E-FE75-0BFC4607DABA}"/>
                </a:ext>
              </a:extLst>
            </p:cNvPr>
            <p:cNvSpPr/>
            <p:nvPr/>
          </p:nvSpPr>
          <p:spPr>
            <a:xfrm>
              <a:off x="6022929" y="2602469"/>
              <a:ext cx="154459" cy="154459"/>
            </a:xfrm>
            <a:prstGeom prst="ellipse">
              <a:avLst/>
            </a:prstGeom>
            <a:grp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ert San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1BA7A3BA-4E59-AE07-3446-A2DF5E388763}"/>
              </a:ext>
            </a:extLst>
          </p:cNvPr>
          <p:cNvGrpSpPr/>
          <p:nvPr userDrawn="1"/>
        </p:nvGrpSpPr>
        <p:grpSpPr>
          <a:xfrm>
            <a:off x="8808588" y="2327988"/>
            <a:ext cx="154459" cy="838887"/>
            <a:chOff x="6022929" y="2602469"/>
            <a:chExt cx="154459" cy="838887"/>
          </a:xfrm>
          <a:solidFill>
            <a:schemeClr val="accent2"/>
          </a:solidFill>
        </p:grpSpPr>
        <p:cxnSp>
          <p:nvCxnSpPr>
            <p:cNvPr id="101" name="Conector recto 18">
              <a:extLst>
                <a:ext uri="{FF2B5EF4-FFF2-40B4-BE49-F238E27FC236}">
                  <a16:creationId xmlns:a16="http://schemas.microsoft.com/office/drawing/2014/main" xmlns="" id="{1655F054-E428-E37C-129A-38BC5FEE1F2F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5741201" y="3085486"/>
              <a:ext cx="711740" cy="0"/>
            </a:xfrm>
            <a:prstGeom prst="line">
              <a:avLst/>
            </a:prstGeom>
            <a:grp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102" name="Elipse 24">
              <a:extLst>
                <a:ext uri="{FF2B5EF4-FFF2-40B4-BE49-F238E27FC236}">
                  <a16:creationId xmlns:a16="http://schemas.microsoft.com/office/drawing/2014/main" xmlns="" id="{3B4D0AD1-9C68-479B-8EF4-47089048D96A}"/>
                </a:ext>
              </a:extLst>
            </p:cNvPr>
            <p:cNvSpPr/>
            <p:nvPr/>
          </p:nvSpPr>
          <p:spPr>
            <a:xfrm>
              <a:off x="6022929" y="2602469"/>
              <a:ext cx="154459" cy="154459"/>
            </a:xfrm>
            <a:prstGeom prst="ellipse">
              <a:avLst/>
            </a:prstGeom>
            <a:grp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ert San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017D24DD-E080-999D-4770-51A7E9E7BB16}"/>
              </a:ext>
            </a:extLst>
          </p:cNvPr>
          <p:cNvGrpSpPr/>
          <p:nvPr userDrawn="1"/>
        </p:nvGrpSpPr>
        <p:grpSpPr>
          <a:xfrm rot="10800000">
            <a:off x="2061571" y="4828204"/>
            <a:ext cx="154459" cy="838887"/>
            <a:chOff x="6022929" y="2602469"/>
            <a:chExt cx="154459" cy="838887"/>
          </a:xfrm>
          <a:solidFill>
            <a:schemeClr val="accent2"/>
          </a:solidFill>
        </p:grpSpPr>
        <p:cxnSp>
          <p:nvCxnSpPr>
            <p:cNvPr id="104" name="Conector recto 18">
              <a:extLst>
                <a:ext uri="{FF2B5EF4-FFF2-40B4-BE49-F238E27FC236}">
                  <a16:creationId xmlns:a16="http://schemas.microsoft.com/office/drawing/2014/main" xmlns="" id="{0AF06B8A-29DC-E722-D10B-8ACB587B9F3B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5741201" y="3085486"/>
              <a:ext cx="711740" cy="0"/>
            </a:xfrm>
            <a:prstGeom prst="line">
              <a:avLst/>
            </a:prstGeom>
            <a:grp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105" name="Elipse 24">
              <a:extLst>
                <a:ext uri="{FF2B5EF4-FFF2-40B4-BE49-F238E27FC236}">
                  <a16:creationId xmlns:a16="http://schemas.microsoft.com/office/drawing/2014/main" xmlns="" id="{02A50DEB-B195-9EBF-A9D0-CE4327614303}"/>
                </a:ext>
              </a:extLst>
            </p:cNvPr>
            <p:cNvSpPr/>
            <p:nvPr/>
          </p:nvSpPr>
          <p:spPr>
            <a:xfrm>
              <a:off x="6022929" y="2602469"/>
              <a:ext cx="154459" cy="154459"/>
            </a:xfrm>
            <a:prstGeom prst="ellipse">
              <a:avLst/>
            </a:prstGeom>
            <a:grp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ert San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3AA14616-82CA-8098-072C-307FA4F056F0}"/>
              </a:ext>
            </a:extLst>
          </p:cNvPr>
          <p:cNvGrpSpPr/>
          <p:nvPr userDrawn="1"/>
        </p:nvGrpSpPr>
        <p:grpSpPr>
          <a:xfrm rot="10800000">
            <a:off x="6556042" y="4828204"/>
            <a:ext cx="154459" cy="838887"/>
            <a:chOff x="6022929" y="2602469"/>
            <a:chExt cx="154459" cy="838887"/>
          </a:xfrm>
          <a:solidFill>
            <a:schemeClr val="accent2"/>
          </a:solidFill>
        </p:grpSpPr>
        <p:cxnSp>
          <p:nvCxnSpPr>
            <p:cNvPr id="107" name="Conector recto 18">
              <a:extLst>
                <a:ext uri="{FF2B5EF4-FFF2-40B4-BE49-F238E27FC236}">
                  <a16:creationId xmlns:a16="http://schemas.microsoft.com/office/drawing/2014/main" xmlns="" id="{393C9B55-C131-4230-C9FF-1A377FA6B2FB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5741201" y="3085486"/>
              <a:ext cx="711740" cy="0"/>
            </a:xfrm>
            <a:prstGeom prst="line">
              <a:avLst/>
            </a:prstGeom>
            <a:grp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108" name="Elipse 24">
              <a:extLst>
                <a:ext uri="{FF2B5EF4-FFF2-40B4-BE49-F238E27FC236}">
                  <a16:creationId xmlns:a16="http://schemas.microsoft.com/office/drawing/2014/main" xmlns="" id="{E0AE661B-C113-383E-71A6-FF2B09309383}"/>
                </a:ext>
              </a:extLst>
            </p:cNvPr>
            <p:cNvSpPr/>
            <p:nvPr/>
          </p:nvSpPr>
          <p:spPr>
            <a:xfrm>
              <a:off x="6022929" y="2602469"/>
              <a:ext cx="154459" cy="154459"/>
            </a:xfrm>
            <a:prstGeom prst="ellipse">
              <a:avLst/>
            </a:prstGeom>
            <a:grp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ert Sans"/>
              </a:endParaRPr>
            </a:p>
          </p:txBody>
        </p:sp>
      </p:grpSp>
      <p:sp>
        <p:nvSpPr>
          <p:cNvPr id="2" name="Text Placeholder 20">
            <a:extLst>
              <a:ext uri="{FF2B5EF4-FFF2-40B4-BE49-F238E27FC236}">
                <a16:creationId xmlns:a16="http://schemas.microsoft.com/office/drawing/2014/main" xmlns="" id="{2C341907-87F3-7D7D-5307-9945269394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9413"/>
            <a:ext cx="6057173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xmlns="" id="{7420AB97-B57D-73BA-951B-877ADF1C1C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" y="89693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9">
            <a:extLst>
              <a:ext uri="{FF2B5EF4-FFF2-40B4-BE49-F238E27FC236}">
                <a16:creationId xmlns:a16="http://schemas.microsoft.com/office/drawing/2014/main" xmlns="" id="{867FF755-8E35-B57E-1710-D80A1FA66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31087" y="1836724"/>
            <a:ext cx="1876974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xmlns="" id="{E85B61BB-63FC-48A0-06A8-5981354D796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47330" y="1836724"/>
            <a:ext cx="1876974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xmlns="" id="{4E0FAEA0-6C5B-6109-1087-A46980B840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9904" y="4197505"/>
            <a:ext cx="2217792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Step title</a:t>
            </a:r>
          </a:p>
        </p:txBody>
      </p:sp>
      <p:sp>
        <p:nvSpPr>
          <p:cNvPr id="36" name="Text Placeholder 39">
            <a:extLst>
              <a:ext uri="{FF2B5EF4-FFF2-40B4-BE49-F238E27FC236}">
                <a16:creationId xmlns:a16="http://schemas.microsoft.com/office/drawing/2014/main" xmlns="" id="{C2297DDF-5C29-A673-DC45-B243C4A29A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47696" y="4197505"/>
            <a:ext cx="2243756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Step title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xmlns="" id="{2A550B7E-60D4-441C-95C2-00B9C5739B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11393" y="4197505"/>
            <a:ext cx="2243756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Step title</a:t>
            </a:r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xmlns="" id="{418B79D4-FBD9-5DD0-33B9-198BAE303FE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63939" y="4197505"/>
            <a:ext cx="2243756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Step title</a:t>
            </a:r>
          </a:p>
        </p:txBody>
      </p:sp>
      <p:sp>
        <p:nvSpPr>
          <p:cNvPr id="40" name="Picture Placeholder 18">
            <a:extLst>
              <a:ext uri="{FF2B5EF4-FFF2-40B4-BE49-F238E27FC236}">
                <a16:creationId xmlns:a16="http://schemas.microsoft.com/office/drawing/2014/main" xmlns="" id="{417A94C7-5215-9CAC-BB67-8F1E2DF53A5F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754358" y="3416099"/>
            <a:ext cx="768884" cy="76888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41" name="Picture Placeholder 18">
            <a:extLst>
              <a:ext uri="{FF2B5EF4-FFF2-40B4-BE49-F238E27FC236}">
                <a16:creationId xmlns:a16="http://schemas.microsoft.com/office/drawing/2014/main" xmlns="" id="{AE7A7104-CB1C-55E6-BC14-3515C0AD4B30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985132" y="3416099"/>
            <a:ext cx="768884" cy="76888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42" name="Picture Placeholder 18">
            <a:extLst>
              <a:ext uri="{FF2B5EF4-FFF2-40B4-BE49-F238E27FC236}">
                <a16:creationId xmlns:a16="http://schemas.microsoft.com/office/drawing/2014/main" xmlns="" id="{4B0AB68A-83B9-0176-A701-7DF40D44842F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248829" y="3416099"/>
            <a:ext cx="768884" cy="76888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43" name="Picture Placeholder 18">
            <a:extLst>
              <a:ext uri="{FF2B5EF4-FFF2-40B4-BE49-F238E27FC236}">
                <a16:creationId xmlns:a16="http://schemas.microsoft.com/office/drawing/2014/main" xmlns="" id="{920360C3-86E3-7158-50D3-31D6A9460F9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501375" y="3416099"/>
            <a:ext cx="768884" cy="76888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xmlns="" id="{22F8F0A1-C241-3408-7661-6240CE01B39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200313" y="5739651"/>
            <a:ext cx="1876974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xmlns="" id="{350A2CEC-6265-8936-A7F1-02639558F03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700394" y="5739651"/>
            <a:ext cx="1876974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973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a de tiemp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24A47CAC-F146-939C-0AAF-A5FFC84EF0A4}"/>
              </a:ext>
            </a:extLst>
          </p:cNvPr>
          <p:cNvSpPr/>
          <p:nvPr userDrawn="1"/>
        </p:nvSpPr>
        <p:spPr>
          <a:xfrm>
            <a:off x="523571" y="4808124"/>
            <a:ext cx="5578929" cy="136832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317500" sx="102000" sy="102000" algn="ctr" rotWithShape="0">
              <a:srgbClr val="FFFFFF">
                <a:lumMod val="85000"/>
                <a:alpha val="40000"/>
              </a:srgbClr>
            </a:outerShdw>
          </a:effectLst>
        </p:spPr>
        <p:txBody>
          <a:bodyPr tIns="91440" bIns="9144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B227B3B1-CE8F-A670-7971-0C33668FD8D0}"/>
              </a:ext>
            </a:extLst>
          </p:cNvPr>
          <p:cNvSpPr/>
          <p:nvPr userDrawn="1"/>
        </p:nvSpPr>
        <p:spPr>
          <a:xfrm>
            <a:off x="523571" y="3195224"/>
            <a:ext cx="5578929" cy="136832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317500" sx="102000" sy="102000" algn="ctr" rotWithShape="0">
              <a:srgbClr val="FFFFFF">
                <a:lumMod val="85000"/>
                <a:alpha val="40000"/>
              </a:srgbClr>
            </a:outerShdw>
          </a:effectLst>
        </p:spPr>
        <p:txBody>
          <a:bodyPr tIns="91440" bIns="9144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E5DA3078-B1FE-2B75-5807-C27B1B969213}"/>
              </a:ext>
            </a:extLst>
          </p:cNvPr>
          <p:cNvCxnSpPr>
            <a:cxnSpLocks/>
          </p:cNvCxnSpPr>
          <p:nvPr userDrawn="1"/>
        </p:nvCxnSpPr>
        <p:spPr>
          <a:xfrm>
            <a:off x="6140600" y="3932868"/>
            <a:ext cx="1968500" cy="0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75000"/>
                <a:lumOff val="25000"/>
              </a:srgbClr>
            </a:solidFill>
            <a:prstDash val="sysDot"/>
            <a:miter lim="800000"/>
          </a:ln>
          <a:effectLst/>
        </p:spPr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FFF2BF6-E8D1-3410-0E4D-A0A08493C902}"/>
              </a:ext>
            </a:extLst>
          </p:cNvPr>
          <p:cNvSpPr/>
          <p:nvPr userDrawn="1"/>
        </p:nvSpPr>
        <p:spPr>
          <a:xfrm>
            <a:off x="523571" y="1671224"/>
            <a:ext cx="5578929" cy="136832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317500" sx="102000" sy="102000" algn="ctr" rotWithShape="0">
              <a:srgbClr val="FFFFFF">
                <a:lumMod val="85000"/>
                <a:alpha val="40000"/>
              </a:srgbClr>
            </a:outerShdw>
          </a:effectLst>
        </p:spPr>
        <p:txBody>
          <a:bodyPr tIns="91440" bIns="9144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4E13BE96-1A2D-734D-2E3A-2ECC447CD0D5}"/>
              </a:ext>
            </a:extLst>
          </p:cNvPr>
          <p:cNvCxnSpPr>
            <a:cxnSpLocks/>
          </p:cNvCxnSpPr>
          <p:nvPr userDrawn="1"/>
        </p:nvCxnSpPr>
        <p:spPr>
          <a:xfrm>
            <a:off x="6178700" y="2461492"/>
            <a:ext cx="2648736" cy="0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75000"/>
                <a:lumOff val="25000"/>
              </a:srgbClr>
            </a:solidFill>
            <a:prstDash val="sysDot"/>
            <a:miter lim="800000"/>
          </a:ln>
          <a:effectLst/>
        </p:spPr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CAF6A2D9-37A9-31DD-9127-0886296B8A9E}"/>
              </a:ext>
            </a:extLst>
          </p:cNvPr>
          <p:cNvSpPr/>
          <p:nvPr userDrawn="1"/>
        </p:nvSpPr>
        <p:spPr>
          <a:xfrm>
            <a:off x="9878841" y="541710"/>
            <a:ext cx="405977" cy="395729"/>
          </a:xfrm>
          <a:custGeom>
            <a:avLst/>
            <a:gdLst>
              <a:gd name="connsiteX0" fmla="*/ 215498 w 322668"/>
              <a:gd name="connsiteY0" fmla="*/ 157280 h 314522"/>
              <a:gd name="connsiteX1" fmla="*/ 322668 w 322668"/>
              <a:gd name="connsiteY1" fmla="*/ 0 h 314522"/>
              <a:gd name="connsiteX2" fmla="*/ 0 w 322668"/>
              <a:gd name="connsiteY2" fmla="*/ 0 h 314522"/>
              <a:gd name="connsiteX3" fmla="*/ 0 w 322668"/>
              <a:gd name="connsiteY3" fmla="*/ 314522 h 314522"/>
              <a:gd name="connsiteX4" fmla="*/ 322668 w 322668"/>
              <a:gd name="connsiteY4" fmla="*/ 314522 h 314522"/>
              <a:gd name="connsiteX5" fmla="*/ 215498 w 322668"/>
              <a:gd name="connsiteY5" fmla="*/ 157280 h 31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668" h="314522">
                <a:moveTo>
                  <a:pt x="215498" y="157280"/>
                </a:moveTo>
                <a:lnTo>
                  <a:pt x="322668" y="0"/>
                </a:lnTo>
                <a:lnTo>
                  <a:pt x="0" y="0"/>
                </a:lnTo>
                <a:lnTo>
                  <a:pt x="0" y="314522"/>
                </a:lnTo>
                <a:lnTo>
                  <a:pt x="322668" y="314522"/>
                </a:lnTo>
                <a:lnTo>
                  <a:pt x="215498" y="157280"/>
                </a:lnTo>
                <a:close/>
              </a:path>
            </a:pathLst>
          </a:custGeom>
          <a:solidFill>
            <a:schemeClr val="accent3"/>
          </a:solidFill>
          <a:ln w="3733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s-ES_tradnl" noProof="0">
              <a:solidFill>
                <a:srgbClr val="000000"/>
              </a:solidFill>
              <a:latin typeface="Albert San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76D97946-838A-78A0-13F5-7AC12BC716AA}"/>
              </a:ext>
            </a:extLst>
          </p:cNvPr>
          <p:cNvSpPr/>
          <p:nvPr userDrawn="1"/>
        </p:nvSpPr>
        <p:spPr>
          <a:xfrm>
            <a:off x="9534925" y="405131"/>
            <a:ext cx="477393" cy="395775"/>
          </a:xfrm>
          <a:custGeom>
            <a:avLst/>
            <a:gdLst>
              <a:gd name="connsiteX0" fmla="*/ 0 w 379429"/>
              <a:gd name="connsiteY0" fmla="*/ 0 h 314559"/>
              <a:gd name="connsiteX1" fmla="*/ 379429 w 379429"/>
              <a:gd name="connsiteY1" fmla="*/ 0 h 314559"/>
              <a:gd name="connsiteX2" fmla="*/ 379429 w 379429"/>
              <a:gd name="connsiteY2" fmla="*/ 314559 h 314559"/>
              <a:gd name="connsiteX3" fmla="*/ 0 w 379429"/>
              <a:gd name="connsiteY3" fmla="*/ 314559 h 31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429" h="314559">
                <a:moveTo>
                  <a:pt x="0" y="0"/>
                </a:moveTo>
                <a:lnTo>
                  <a:pt x="379429" y="0"/>
                </a:lnTo>
                <a:lnTo>
                  <a:pt x="379429" y="314559"/>
                </a:lnTo>
                <a:lnTo>
                  <a:pt x="0" y="314559"/>
                </a:lnTo>
                <a:close/>
              </a:path>
            </a:pathLst>
          </a:custGeom>
          <a:solidFill>
            <a:schemeClr val="accent3"/>
          </a:solidFill>
          <a:ln w="3733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s-ES_tradnl" noProof="0">
              <a:solidFill>
                <a:srgbClr val="000000"/>
              </a:solidFill>
              <a:latin typeface="Albert San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61D20204-54F7-B4E9-10F7-52D4E62CE823}"/>
              </a:ext>
            </a:extLst>
          </p:cNvPr>
          <p:cNvSpPr/>
          <p:nvPr userDrawn="1"/>
        </p:nvSpPr>
        <p:spPr>
          <a:xfrm>
            <a:off x="9973576" y="800860"/>
            <a:ext cx="133476" cy="136580"/>
          </a:xfrm>
          <a:custGeom>
            <a:avLst/>
            <a:gdLst>
              <a:gd name="connsiteX0" fmla="*/ 0 w 106086"/>
              <a:gd name="connsiteY0" fmla="*/ 108553 h 108552"/>
              <a:gd name="connsiteX1" fmla="*/ 0 w 106086"/>
              <a:gd name="connsiteY1" fmla="*/ 0 h 108552"/>
              <a:gd name="connsiteX2" fmla="*/ 106086 w 106086"/>
              <a:gd name="connsiteY2" fmla="*/ 0 h 108552"/>
              <a:gd name="connsiteX3" fmla="*/ 0 w 106086"/>
              <a:gd name="connsiteY3" fmla="*/ 108553 h 10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86" h="108552">
                <a:moveTo>
                  <a:pt x="0" y="108553"/>
                </a:moveTo>
                <a:lnTo>
                  <a:pt x="0" y="0"/>
                </a:lnTo>
                <a:lnTo>
                  <a:pt x="106086" y="0"/>
                </a:lnTo>
                <a:lnTo>
                  <a:pt x="0" y="108553"/>
                </a:lnTo>
                <a:close/>
              </a:path>
            </a:pathLst>
          </a:custGeom>
          <a:solidFill>
            <a:srgbClr val="002060"/>
          </a:solidFill>
          <a:ln w="3733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s-ES_tradnl" noProof="0">
              <a:solidFill>
                <a:srgbClr val="000000"/>
              </a:solidFill>
              <a:latin typeface="Albert San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3F7ADB51-8AD7-91B7-C7CC-9A787771A0C4}"/>
              </a:ext>
            </a:extLst>
          </p:cNvPr>
          <p:cNvSpPr/>
          <p:nvPr userDrawn="1"/>
        </p:nvSpPr>
        <p:spPr>
          <a:xfrm>
            <a:off x="9523547" y="379413"/>
            <a:ext cx="22755" cy="813320"/>
          </a:xfrm>
          <a:custGeom>
            <a:avLst/>
            <a:gdLst>
              <a:gd name="connsiteX0" fmla="*/ 8731 w 18085"/>
              <a:gd name="connsiteY0" fmla="*/ 646085 h 646420"/>
              <a:gd name="connsiteX1" fmla="*/ -312 w 18085"/>
              <a:gd name="connsiteY1" fmla="*/ 637042 h 646420"/>
              <a:gd name="connsiteX2" fmla="*/ -312 w 18085"/>
              <a:gd name="connsiteY2" fmla="*/ 8708 h 646420"/>
              <a:gd name="connsiteX3" fmla="*/ 8731 w 18085"/>
              <a:gd name="connsiteY3" fmla="*/ -335 h 646420"/>
              <a:gd name="connsiteX4" fmla="*/ 17773 w 18085"/>
              <a:gd name="connsiteY4" fmla="*/ 8708 h 646420"/>
              <a:gd name="connsiteX5" fmla="*/ 17773 w 18085"/>
              <a:gd name="connsiteY5" fmla="*/ 637042 h 646420"/>
              <a:gd name="connsiteX6" fmla="*/ 8731 w 18085"/>
              <a:gd name="connsiteY6" fmla="*/ 646085 h 64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85" h="646420">
                <a:moveTo>
                  <a:pt x="8731" y="646085"/>
                </a:moveTo>
                <a:cubicBezTo>
                  <a:pt x="3746" y="646066"/>
                  <a:pt x="-294" y="642027"/>
                  <a:pt x="-312" y="637042"/>
                </a:cubicBezTo>
                <a:lnTo>
                  <a:pt x="-312" y="8708"/>
                </a:lnTo>
                <a:cubicBezTo>
                  <a:pt x="-312" y="3712"/>
                  <a:pt x="3738" y="-335"/>
                  <a:pt x="8731" y="-335"/>
                </a:cubicBezTo>
                <a:cubicBezTo>
                  <a:pt x="13727" y="-335"/>
                  <a:pt x="17773" y="3712"/>
                  <a:pt x="17773" y="8708"/>
                </a:cubicBezTo>
                <a:lnTo>
                  <a:pt x="17773" y="637042"/>
                </a:lnTo>
                <a:cubicBezTo>
                  <a:pt x="17773" y="642038"/>
                  <a:pt x="13723" y="646085"/>
                  <a:pt x="8731" y="646085"/>
                </a:cubicBezTo>
                <a:close/>
              </a:path>
            </a:pathLst>
          </a:custGeom>
          <a:solidFill>
            <a:srgbClr val="231F20"/>
          </a:solidFill>
          <a:ln w="3733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s-ES_tradnl" noProof="0">
              <a:solidFill>
                <a:srgbClr val="000000"/>
              </a:solidFill>
              <a:latin typeface="Albert San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664F1A51-9A78-4B34-7E74-EC994FA28D0C}"/>
              </a:ext>
            </a:extLst>
          </p:cNvPr>
          <p:cNvSpPr/>
          <p:nvPr userDrawn="1"/>
        </p:nvSpPr>
        <p:spPr>
          <a:xfrm>
            <a:off x="9651475" y="512984"/>
            <a:ext cx="248711" cy="190317"/>
          </a:xfrm>
          <a:custGeom>
            <a:avLst/>
            <a:gdLst>
              <a:gd name="connsiteX0" fmla="*/ 30081 w 197674"/>
              <a:gd name="connsiteY0" fmla="*/ 44654 h 151263"/>
              <a:gd name="connsiteX1" fmla="*/ 0 w 197674"/>
              <a:gd name="connsiteY1" fmla="*/ 74735 h 151263"/>
              <a:gd name="connsiteX2" fmla="*/ 76491 w 197674"/>
              <a:gd name="connsiteY2" fmla="*/ 151264 h 151263"/>
              <a:gd name="connsiteX3" fmla="*/ 197674 w 197674"/>
              <a:gd name="connsiteY3" fmla="*/ 30081 h 151263"/>
              <a:gd name="connsiteX4" fmla="*/ 167556 w 197674"/>
              <a:gd name="connsiteY4" fmla="*/ 0 h 151263"/>
              <a:gd name="connsiteX5" fmla="*/ 76491 w 197674"/>
              <a:gd name="connsiteY5" fmla="*/ 91027 h 151263"/>
              <a:gd name="connsiteX6" fmla="*/ 30081 w 197674"/>
              <a:gd name="connsiteY6" fmla="*/ 44654 h 15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674" h="151263">
                <a:moveTo>
                  <a:pt x="30081" y="44654"/>
                </a:moveTo>
                <a:lnTo>
                  <a:pt x="0" y="74735"/>
                </a:lnTo>
                <a:lnTo>
                  <a:pt x="76491" y="151264"/>
                </a:lnTo>
                <a:lnTo>
                  <a:pt x="197674" y="30081"/>
                </a:lnTo>
                <a:lnTo>
                  <a:pt x="167556" y="0"/>
                </a:lnTo>
                <a:lnTo>
                  <a:pt x="76491" y="91027"/>
                </a:lnTo>
                <a:lnTo>
                  <a:pt x="30081" y="44654"/>
                </a:lnTo>
                <a:close/>
              </a:path>
            </a:pathLst>
          </a:custGeom>
          <a:solidFill>
            <a:srgbClr val="FFFFFF"/>
          </a:solidFill>
          <a:ln w="3733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s-ES_tradnl" noProof="0">
              <a:solidFill>
                <a:srgbClr val="000000"/>
              </a:solidFill>
              <a:latin typeface="Albert San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F802FC68-CDBE-011A-4D28-5C410B553000}"/>
              </a:ext>
            </a:extLst>
          </p:cNvPr>
          <p:cNvGrpSpPr/>
          <p:nvPr userDrawn="1"/>
        </p:nvGrpSpPr>
        <p:grpSpPr>
          <a:xfrm>
            <a:off x="7071510" y="1078542"/>
            <a:ext cx="4923974" cy="4909648"/>
            <a:chOff x="6493379" y="1753229"/>
            <a:chExt cx="5147078" cy="5132103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6B83C0A3-789E-6FD9-A2B1-9EC18519B32E}"/>
                </a:ext>
              </a:extLst>
            </p:cNvPr>
            <p:cNvSpPr/>
            <p:nvPr/>
          </p:nvSpPr>
          <p:spPr>
            <a:xfrm>
              <a:off x="6493379" y="5300764"/>
              <a:ext cx="5147078" cy="1584568"/>
            </a:xfrm>
            <a:custGeom>
              <a:avLst/>
              <a:gdLst>
                <a:gd name="connsiteX0" fmla="*/ 792302 w 5128884"/>
                <a:gd name="connsiteY0" fmla="*/ 0 h 1578967"/>
                <a:gd name="connsiteX1" fmla="*/ 2029651 w 5128884"/>
                <a:gd name="connsiteY1" fmla="*/ 194786 h 1578967"/>
                <a:gd name="connsiteX2" fmla="*/ 1336004 w 5128884"/>
                <a:gd name="connsiteY2" fmla="*/ 961432 h 1578967"/>
                <a:gd name="connsiteX3" fmla="*/ 2029651 w 5128884"/>
                <a:gd name="connsiteY3" fmla="*/ 194786 h 1578967"/>
                <a:gd name="connsiteX4" fmla="*/ 3066762 w 5128884"/>
                <a:gd name="connsiteY4" fmla="*/ 68831 h 1578967"/>
                <a:gd name="connsiteX5" fmla="*/ 3484816 w 5128884"/>
                <a:gd name="connsiteY5" fmla="*/ 1069367 h 1578967"/>
                <a:gd name="connsiteX6" fmla="*/ 3484813 w 5128884"/>
                <a:gd name="connsiteY6" fmla="*/ 1069359 h 1578967"/>
                <a:gd name="connsiteX7" fmla="*/ 3066762 w 5128884"/>
                <a:gd name="connsiteY7" fmla="*/ 68831 h 1578967"/>
                <a:gd name="connsiteX8" fmla="*/ 4521744 w 5128884"/>
                <a:gd name="connsiteY8" fmla="*/ 366016 h 1578967"/>
                <a:gd name="connsiteX9" fmla="*/ 4881364 w 5128884"/>
                <a:gd name="connsiteY9" fmla="*/ 1082671 h 1578967"/>
                <a:gd name="connsiteX10" fmla="*/ 4880658 w 5128884"/>
                <a:gd name="connsiteY10" fmla="*/ 1082864 h 1578967"/>
                <a:gd name="connsiteX11" fmla="*/ 4908738 w 5128884"/>
                <a:gd name="connsiteY11" fmla="*/ 1141064 h 1578967"/>
                <a:gd name="connsiteX12" fmla="*/ 5128884 w 5128884"/>
                <a:gd name="connsiteY12" fmla="*/ 1548500 h 1578967"/>
                <a:gd name="connsiteX13" fmla="*/ 3649759 w 5128884"/>
                <a:gd name="connsiteY13" fmla="*/ 1558576 h 1578967"/>
                <a:gd name="connsiteX14" fmla="*/ 3649760 w 5128884"/>
                <a:gd name="connsiteY14" fmla="*/ 1558582 h 1578967"/>
                <a:gd name="connsiteX15" fmla="*/ 1323221 w 5128884"/>
                <a:gd name="connsiteY15" fmla="*/ 1558582 h 1578967"/>
                <a:gd name="connsiteX16" fmla="*/ 1323221 w 5128884"/>
                <a:gd name="connsiteY16" fmla="*/ 1557444 h 1578967"/>
                <a:gd name="connsiteX17" fmla="*/ 48699 w 5128884"/>
                <a:gd name="connsiteY17" fmla="*/ 1557444 h 1578967"/>
                <a:gd name="connsiteX18" fmla="*/ 0 w 5128884"/>
                <a:gd name="connsiteY18" fmla="*/ 1578967 h 1578967"/>
                <a:gd name="connsiteX19" fmla="*/ 10800 w 5128884"/>
                <a:gd name="connsiteY19" fmla="*/ 1557444 h 1578967"/>
                <a:gd name="connsiteX20" fmla="*/ 161 w 5128884"/>
                <a:gd name="connsiteY20" fmla="*/ 1557444 h 1578967"/>
                <a:gd name="connsiteX21" fmla="*/ 13943 w 5128884"/>
                <a:gd name="connsiteY21" fmla="*/ 1551179 h 157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28884" h="1578967">
                  <a:moveTo>
                    <a:pt x="792302" y="0"/>
                  </a:moveTo>
                  <a:lnTo>
                    <a:pt x="2029651" y="194786"/>
                  </a:lnTo>
                  <a:lnTo>
                    <a:pt x="1336004" y="961432"/>
                  </a:lnTo>
                  <a:lnTo>
                    <a:pt x="2029651" y="194786"/>
                  </a:lnTo>
                  <a:lnTo>
                    <a:pt x="3066762" y="68831"/>
                  </a:lnTo>
                  <a:lnTo>
                    <a:pt x="3484816" y="1069367"/>
                  </a:lnTo>
                  <a:lnTo>
                    <a:pt x="3484813" y="1069359"/>
                  </a:lnTo>
                  <a:lnTo>
                    <a:pt x="3066762" y="68831"/>
                  </a:lnTo>
                  <a:lnTo>
                    <a:pt x="4521744" y="366016"/>
                  </a:lnTo>
                  <a:lnTo>
                    <a:pt x="4881364" y="1082671"/>
                  </a:lnTo>
                  <a:lnTo>
                    <a:pt x="4880658" y="1082864"/>
                  </a:lnTo>
                  <a:lnTo>
                    <a:pt x="4908738" y="1141064"/>
                  </a:lnTo>
                  <a:cubicBezTo>
                    <a:pt x="4977160" y="1280398"/>
                    <a:pt x="5028930" y="1368332"/>
                    <a:pt x="5128884" y="1548500"/>
                  </a:cubicBezTo>
                  <a:lnTo>
                    <a:pt x="3649759" y="1558576"/>
                  </a:lnTo>
                  <a:lnTo>
                    <a:pt x="3649760" y="1558582"/>
                  </a:lnTo>
                  <a:lnTo>
                    <a:pt x="1323221" y="1558582"/>
                  </a:lnTo>
                  <a:lnTo>
                    <a:pt x="1323221" y="1557444"/>
                  </a:lnTo>
                  <a:lnTo>
                    <a:pt x="48699" y="1557444"/>
                  </a:lnTo>
                  <a:lnTo>
                    <a:pt x="0" y="1578967"/>
                  </a:lnTo>
                  <a:lnTo>
                    <a:pt x="10800" y="1557444"/>
                  </a:lnTo>
                  <a:lnTo>
                    <a:pt x="161" y="1557444"/>
                  </a:lnTo>
                  <a:lnTo>
                    <a:pt x="13943" y="1551179"/>
                  </a:lnTo>
                  <a:close/>
                </a:path>
              </a:pathLst>
            </a:custGeom>
            <a:solidFill>
              <a:schemeClr val="accent3"/>
            </a:solidFill>
            <a:ln w="373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bert San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6A6EA430-FC91-B82E-E50B-8CA153464177}"/>
                </a:ext>
              </a:extLst>
            </p:cNvPr>
            <p:cNvSpPr/>
            <p:nvPr userDrawn="1"/>
          </p:nvSpPr>
          <p:spPr>
            <a:xfrm>
              <a:off x="7779657" y="1753229"/>
              <a:ext cx="2617409" cy="2783076"/>
            </a:xfrm>
            <a:custGeom>
              <a:avLst/>
              <a:gdLst>
                <a:gd name="connsiteX0" fmla="*/ 1233918 w 2502625"/>
                <a:gd name="connsiteY0" fmla="*/ 0 h 2661027"/>
                <a:gd name="connsiteX1" fmla="*/ 997282 w 2502625"/>
                <a:gd name="connsiteY1" fmla="*/ 1201195 h 2661027"/>
                <a:gd name="connsiteX2" fmla="*/ 1233919 w 2502625"/>
                <a:gd name="connsiteY2" fmla="*/ 0 h 2661027"/>
                <a:gd name="connsiteX3" fmla="*/ 1236932 w 2502625"/>
                <a:gd name="connsiteY3" fmla="*/ 19460 h 2661027"/>
                <a:gd name="connsiteX4" fmla="*/ 2074377 w 2502625"/>
                <a:gd name="connsiteY4" fmla="*/ 1688422 h 2661027"/>
                <a:gd name="connsiteX5" fmla="*/ 2083154 w 2502625"/>
                <a:gd name="connsiteY5" fmla="*/ 1692461 h 2661027"/>
                <a:gd name="connsiteX6" fmla="*/ 2502625 w 2502625"/>
                <a:gd name="connsiteY6" fmla="*/ 2528303 h 2661027"/>
                <a:gd name="connsiteX7" fmla="*/ 2164303 w 2502625"/>
                <a:gd name="connsiteY7" fmla="*/ 2661027 h 2661027"/>
                <a:gd name="connsiteX8" fmla="*/ 2164303 w 2502625"/>
                <a:gd name="connsiteY8" fmla="*/ 2661027 h 2661027"/>
                <a:gd name="connsiteX9" fmla="*/ 2164302 w 2502625"/>
                <a:gd name="connsiteY9" fmla="*/ 2661027 h 2661027"/>
                <a:gd name="connsiteX10" fmla="*/ 431977 w 2502625"/>
                <a:gd name="connsiteY10" fmla="*/ 2379122 h 2661027"/>
                <a:gd name="connsiteX11" fmla="*/ 889153 w 2502625"/>
                <a:gd name="connsiteY11" fmla="*/ 1750055 h 2661027"/>
                <a:gd name="connsiteX12" fmla="*/ 431976 w 2502625"/>
                <a:gd name="connsiteY12" fmla="*/ 2379123 h 2661027"/>
                <a:gd name="connsiteX13" fmla="*/ 0 w 2502625"/>
                <a:gd name="connsiteY13" fmla="*/ 2458908 h 2661027"/>
                <a:gd name="connsiteX14" fmla="*/ 475889 w 2502625"/>
                <a:gd name="connsiteY14" fmla="*/ 1510558 h 2661027"/>
                <a:gd name="connsiteX15" fmla="*/ 475891 w 2502625"/>
                <a:gd name="connsiteY15" fmla="*/ 1510559 h 266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02625" h="2661027">
                  <a:moveTo>
                    <a:pt x="1233918" y="0"/>
                  </a:moveTo>
                  <a:lnTo>
                    <a:pt x="997282" y="1201195"/>
                  </a:lnTo>
                  <a:lnTo>
                    <a:pt x="1233919" y="0"/>
                  </a:lnTo>
                  <a:lnTo>
                    <a:pt x="1236932" y="19460"/>
                  </a:lnTo>
                  <a:lnTo>
                    <a:pt x="2074377" y="1688422"/>
                  </a:lnTo>
                  <a:lnTo>
                    <a:pt x="2083154" y="1692461"/>
                  </a:lnTo>
                  <a:lnTo>
                    <a:pt x="2502625" y="2528303"/>
                  </a:lnTo>
                  <a:lnTo>
                    <a:pt x="2164303" y="2661027"/>
                  </a:lnTo>
                  <a:lnTo>
                    <a:pt x="2164303" y="2661027"/>
                  </a:lnTo>
                  <a:lnTo>
                    <a:pt x="2164302" y="2661027"/>
                  </a:lnTo>
                  <a:lnTo>
                    <a:pt x="431977" y="2379122"/>
                  </a:lnTo>
                  <a:lnTo>
                    <a:pt x="889153" y="1750055"/>
                  </a:lnTo>
                  <a:lnTo>
                    <a:pt x="431976" y="2379123"/>
                  </a:lnTo>
                  <a:lnTo>
                    <a:pt x="0" y="2458908"/>
                  </a:lnTo>
                  <a:lnTo>
                    <a:pt x="475889" y="1510558"/>
                  </a:lnTo>
                  <a:lnTo>
                    <a:pt x="475891" y="1510559"/>
                  </a:ln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373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bert San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E9790F80-F1E1-790A-B60D-88D1AA4FEFA6}"/>
                </a:ext>
              </a:extLst>
            </p:cNvPr>
            <p:cNvSpPr/>
            <p:nvPr/>
          </p:nvSpPr>
          <p:spPr>
            <a:xfrm>
              <a:off x="7285681" y="4146865"/>
              <a:ext cx="3750894" cy="1533059"/>
            </a:xfrm>
            <a:custGeom>
              <a:avLst/>
              <a:gdLst>
                <a:gd name="connsiteX0" fmla="*/ 970960 w 3729442"/>
                <a:gd name="connsiteY0" fmla="*/ 0 h 1524291"/>
                <a:gd name="connsiteX1" fmla="*/ 2703286 w 3729442"/>
                <a:gd name="connsiteY1" fmla="*/ 281906 h 1524291"/>
                <a:gd name="connsiteX2" fmla="*/ 2599885 w 3729442"/>
                <a:gd name="connsiteY2" fmla="*/ 508763 h 1524291"/>
                <a:gd name="connsiteX3" fmla="*/ 2703287 w 3729442"/>
                <a:gd name="connsiteY3" fmla="*/ 283791 h 1524291"/>
                <a:gd name="connsiteX4" fmla="*/ 3041608 w 3729442"/>
                <a:gd name="connsiteY4" fmla="*/ 148456 h 1524291"/>
                <a:gd name="connsiteX5" fmla="*/ 3323089 w 3729442"/>
                <a:gd name="connsiteY5" fmla="*/ 711579 h 1524291"/>
                <a:gd name="connsiteX6" fmla="*/ 3729442 w 3729442"/>
                <a:gd name="connsiteY6" fmla="*/ 1524291 h 1524291"/>
                <a:gd name="connsiteX7" fmla="*/ 2270226 w 3729442"/>
                <a:gd name="connsiteY7" fmla="*/ 1226001 h 1524291"/>
                <a:gd name="connsiteX8" fmla="*/ 2271568 w 3729442"/>
                <a:gd name="connsiteY8" fmla="*/ 1223081 h 1524291"/>
                <a:gd name="connsiteX9" fmla="*/ 1237349 w 3729442"/>
                <a:gd name="connsiteY9" fmla="*/ 1348685 h 1524291"/>
                <a:gd name="connsiteX10" fmla="*/ 970959 w 3729442"/>
                <a:gd name="connsiteY10" fmla="*/ 0 h 1524291"/>
                <a:gd name="connsiteX11" fmla="*/ 1237348 w 3729442"/>
                <a:gd name="connsiteY11" fmla="*/ 1348685 h 1524291"/>
                <a:gd name="connsiteX12" fmla="*/ 0 w 3729442"/>
                <a:gd name="connsiteY12" fmla="*/ 1153900 h 1524291"/>
                <a:gd name="connsiteX13" fmla="*/ 222664 w 3729442"/>
                <a:gd name="connsiteY13" fmla="*/ 710215 h 1524291"/>
                <a:gd name="connsiteX14" fmla="*/ 538983 w 3729442"/>
                <a:gd name="connsiteY14" fmla="*/ 79785 h 152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9442" h="1524291">
                  <a:moveTo>
                    <a:pt x="970960" y="0"/>
                  </a:moveTo>
                  <a:lnTo>
                    <a:pt x="2703286" y="281906"/>
                  </a:lnTo>
                  <a:lnTo>
                    <a:pt x="2599885" y="508763"/>
                  </a:lnTo>
                  <a:lnTo>
                    <a:pt x="2703287" y="283791"/>
                  </a:lnTo>
                  <a:lnTo>
                    <a:pt x="3041608" y="148456"/>
                  </a:lnTo>
                  <a:lnTo>
                    <a:pt x="3323089" y="711579"/>
                  </a:lnTo>
                  <a:lnTo>
                    <a:pt x="3729442" y="1524291"/>
                  </a:lnTo>
                  <a:lnTo>
                    <a:pt x="2270226" y="1226001"/>
                  </a:lnTo>
                  <a:lnTo>
                    <a:pt x="2271568" y="1223081"/>
                  </a:lnTo>
                  <a:lnTo>
                    <a:pt x="1237349" y="1348685"/>
                  </a:lnTo>
                  <a:close/>
                  <a:moveTo>
                    <a:pt x="970959" y="0"/>
                  </a:moveTo>
                  <a:lnTo>
                    <a:pt x="1237348" y="1348685"/>
                  </a:lnTo>
                  <a:lnTo>
                    <a:pt x="0" y="1153900"/>
                  </a:lnTo>
                  <a:lnTo>
                    <a:pt x="222664" y="710215"/>
                  </a:lnTo>
                  <a:lnTo>
                    <a:pt x="538983" y="79785"/>
                  </a:ln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  <a:ln w="373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bert Sans"/>
              </a:endParaRPr>
            </a:p>
          </p:txBody>
        </p: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19F36BD8-05AB-1629-007C-75C051FB4786}"/>
              </a:ext>
            </a:extLst>
          </p:cNvPr>
          <p:cNvCxnSpPr>
            <a:cxnSpLocks/>
          </p:cNvCxnSpPr>
          <p:nvPr userDrawn="1"/>
        </p:nvCxnSpPr>
        <p:spPr>
          <a:xfrm>
            <a:off x="6102500" y="5614211"/>
            <a:ext cx="1168400" cy="0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75000"/>
                <a:lumOff val="25000"/>
              </a:srgbClr>
            </a:solidFill>
            <a:prstDash val="sysDot"/>
            <a:miter lim="800000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C27692C2-4353-A255-CFDF-9C55B213D11D}"/>
              </a:ext>
            </a:extLst>
          </p:cNvPr>
          <p:cNvCxnSpPr>
            <a:cxnSpLocks/>
          </p:cNvCxnSpPr>
          <p:nvPr userDrawn="1"/>
        </p:nvCxnSpPr>
        <p:spPr>
          <a:xfrm>
            <a:off x="688571" y="2146142"/>
            <a:ext cx="5121829" cy="0"/>
          </a:xfrm>
          <a:prstGeom prst="line">
            <a:avLst/>
          </a:prstGeom>
          <a:noFill/>
          <a:ln w="28575" cap="flat" cmpd="sng" algn="ctr">
            <a:solidFill>
              <a:srgbClr val="FFFFFF">
                <a:lumMod val="95000"/>
              </a:srgbClr>
            </a:solidFill>
            <a:prstDash val="solid"/>
            <a:miter lim="800000"/>
          </a:ln>
          <a:effectLst/>
        </p:spPr>
      </p:cxnSp>
      <p:sp>
        <p:nvSpPr>
          <p:cNvPr id="111" name="Oval 110">
            <a:extLst>
              <a:ext uri="{FF2B5EF4-FFF2-40B4-BE49-F238E27FC236}">
                <a16:creationId xmlns:a16="http://schemas.microsoft.com/office/drawing/2014/main" xmlns="" id="{15279130-B06D-E872-F665-A0FE4527E5EB}"/>
              </a:ext>
            </a:extLst>
          </p:cNvPr>
          <p:cNvSpPr/>
          <p:nvPr userDrawn="1"/>
        </p:nvSpPr>
        <p:spPr>
          <a:xfrm>
            <a:off x="8723606" y="2284128"/>
            <a:ext cx="304800" cy="304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solidFill>
              <a:schemeClr val="accent3"/>
            </a:solidFill>
            <a:prstDash val="sysDot"/>
            <a:miter lim="800000"/>
          </a:ln>
          <a:effectLst/>
        </p:spPr>
        <p:txBody>
          <a:bodyPr tIns="91440" bIns="9144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xmlns="" id="{9178105B-BFB4-E0C2-437A-F26E1175F1EF}"/>
              </a:ext>
            </a:extLst>
          </p:cNvPr>
          <p:cNvSpPr/>
          <p:nvPr userDrawn="1"/>
        </p:nvSpPr>
        <p:spPr>
          <a:xfrm>
            <a:off x="7987006" y="3782728"/>
            <a:ext cx="304800" cy="304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9050" cap="flat" cmpd="sng" algn="ctr">
            <a:solidFill>
              <a:schemeClr val="accent3"/>
            </a:solidFill>
            <a:prstDash val="sysDot"/>
            <a:miter lim="800000"/>
          </a:ln>
          <a:effectLst/>
        </p:spPr>
        <p:txBody>
          <a:bodyPr tIns="91440" bIns="9144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xmlns="" id="{96B1474B-CF01-7D3F-047D-C52AB047D029}"/>
              </a:ext>
            </a:extLst>
          </p:cNvPr>
          <p:cNvSpPr/>
          <p:nvPr userDrawn="1"/>
        </p:nvSpPr>
        <p:spPr>
          <a:xfrm>
            <a:off x="7161506" y="5446428"/>
            <a:ext cx="304800" cy="304800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chemeClr val="accent3"/>
            </a:solidFill>
            <a:prstDash val="sysDot"/>
            <a:miter lim="800000"/>
          </a:ln>
          <a:effectLst/>
        </p:spPr>
        <p:txBody>
          <a:bodyPr tIns="91440" bIns="9144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xmlns="" id="{9F931A5C-FC55-F170-1F16-2C6AA93BB4F8}"/>
              </a:ext>
            </a:extLst>
          </p:cNvPr>
          <p:cNvCxnSpPr>
            <a:cxnSpLocks/>
          </p:cNvCxnSpPr>
          <p:nvPr userDrawn="1"/>
        </p:nvCxnSpPr>
        <p:spPr>
          <a:xfrm>
            <a:off x="688571" y="3644742"/>
            <a:ext cx="5121829" cy="0"/>
          </a:xfrm>
          <a:prstGeom prst="line">
            <a:avLst/>
          </a:prstGeom>
          <a:noFill/>
          <a:ln w="28575" cap="flat" cmpd="sng" algn="ctr">
            <a:solidFill>
              <a:srgbClr val="FFFFFF">
                <a:lumMod val="95000"/>
              </a:srgbClr>
            </a:solidFill>
            <a:prstDash val="solid"/>
            <a:miter lim="800000"/>
          </a:ln>
          <a:effectLst/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xmlns="" id="{76D98F2B-4C54-519D-5F53-CDF2B7BCDA77}"/>
              </a:ext>
            </a:extLst>
          </p:cNvPr>
          <p:cNvCxnSpPr>
            <a:cxnSpLocks/>
          </p:cNvCxnSpPr>
          <p:nvPr userDrawn="1"/>
        </p:nvCxnSpPr>
        <p:spPr>
          <a:xfrm>
            <a:off x="688571" y="5283042"/>
            <a:ext cx="5121829" cy="0"/>
          </a:xfrm>
          <a:prstGeom prst="line">
            <a:avLst/>
          </a:prstGeom>
          <a:noFill/>
          <a:ln w="28575" cap="flat" cmpd="sng" algn="ctr">
            <a:solidFill>
              <a:srgbClr val="FFFFFF">
                <a:lumMod val="95000"/>
              </a:srgbClr>
            </a:solidFill>
            <a:prstDash val="solid"/>
            <a:miter lim="800000"/>
          </a:ln>
          <a:effectLst/>
        </p:spPr>
      </p:cxnSp>
      <p:sp>
        <p:nvSpPr>
          <p:cNvPr id="3" name="Text Placeholder 20">
            <a:extLst>
              <a:ext uri="{FF2B5EF4-FFF2-40B4-BE49-F238E27FC236}">
                <a16:creationId xmlns:a16="http://schemas.microsoft.com/office/drawing/2014/main" xmlns="" id="{E437CB7F-BB5C-9039-F8A8-AB3F7D8549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9413"/>
            <a:ext cx="6057173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39">
            <a:extLst>
              <a:ext uri="{FF2B5EF4-FFF2-40B4-BE49-F238E27FC236}">
                <a16:creationId xmlns:a16="http://schemas.microsoft.com/office/drawing/2014/main" xmlns="" id="{922215AA-A904-B860-7CC1-DFB6EF1F26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" y="89693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9">
            <a:extLst>
              <a:ext uri="{FF2B5EF4-FFF2-40B4-BE49-F238E27FC236}">
                <a16:creationId xmlns:a16="http://schemas.microsoft.com/office/drawing/2014/main" xmlns="" id="{A2F40A00-8C33-3EA5-46E6-09DC7EBBD00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5982" y="1835180"/>
            <a:ext cx="1770324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xmlns="" id="{01E0F426-9343-2DAC-339E-B610DCB50C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5982" y="2292385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xmlns="" id="{C75613DA-B696-6940-1291-AC348AAB859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5982" y="3340423"/>
            <a:ext cx="1770324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xmlns="" id="{495957B0-6E94-CE67-C73E-960E01EE975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5982" y="3797628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xmlns="" id="{700A6AE2-C653-9292-2306-9589A0B09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5982" y="4958208"/>
            <a:ext cx="1770324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Text Placeholder 39">
            <a:extLst>
              <a:ext uri="{FF2B5EF4-FFF2-40B4-BE49-F238E27FC236}">
                <a16:creationId xmlns:a16="http://schemas.microsoft.com/office/drawing/2014/main" xmlns="" id="{BC587FD2-9191-7232-5CB5-94FA2F47072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5982" y="5415413"/>
            <a:ext cx="1307860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xmlns="" id="{7C4313C3-AFE5-BBC2-1FE0-EA3E12BFF83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76863" y="2952635"/>
            <a:ext cx="1770324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xmlns="" id="{E9600E9F-5351-3F94-DF75-7387844D3B8F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177583" y="2059590"/>
            <a:ext cx="768884" cy="76888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xmlns="" id="{9A374910-BAF2-FDB2-E6E2-28A533556586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676863" y="4313306"/>
            <a:ext cx="1770324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8">
            <a:extLst>
              <a:ext uri="{FF2B5EF4-FFF2-40B4-BE49-F238E27FC236}">
                <a16:creationId xmlns:a16="http://schemas.microsoft.com/office/drawing/2014/main" xmlns="" id="{851D7609-738E-4C6B-DD39-4F64F3184C8E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77583" y="3546635"/>
            <a:ext cx="768884" cy="76888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xmlns="" id="{31C18568-7588-9408-A2AE-1DE63BF8913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76863" y="5695715"/>
            <a:ext cx="1770324" cy="422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xmlns="" id="{6F5CBDD4-FF26-DC99-71B0-10D7655E541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9177583" y="4929044"/>
            <a:ext cx="768884" cy="76888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493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a de tiemp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rrow: Chevron 7">
            <a:extLst>
              <a:ext uri="{FF2B5EF4-FFF2-40B4-BE49-F238E27FC236}">
                <a16:creationId xmlns:a16="http://schemas.microsoft.com/office/drawing/2014/main" xmlns="" id="{543F75AF-D626-A750-132F-31B5C13B45E4}"/>
              </a:ext>
            </a:extLst>
          </p:cNvPr>
          <p:cNvSpPr/>
          <p:nvPr userDrawn="1"/>
        </p:nvSpPr>
        <p:spPr>
          <a:xfrm>
            <a:off x="4125942" y="4728639"/>
            <a:ext cx="4058822" cy="919951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32" name="Arrow: Pentagon 6">
            <a:extLst>
              <a:ext uri="{FF2B5EF4-FFF2-40B4-BE49-F238E27FC236}">
                <a16:creationId xmlns:a16="http://schemas.microsoft.com/office/drawing/2014/main" xmlns="" id="{A182F6D2-09E8-DB11-0A0F-14248D343B8E}"/>
              </a:ext>
            </a:extLst>
          </p:cNvPr>
          <p:cNvSpPr/>
          <p:nvPr userDrawn="1"/>
        </p:nvSpPr>
        <p:spPr>
          <a:xfrm>
            <a:off x="851241" y="4728002"/>
            <a:ext cx="3843961" cy="919951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4967AB3F-68E5-5186-50B2-61C1ED8F48E3}"/>
              </a:ext>
            </a:extLst>
          </p:cNvPr>
          <p:cNvSpPr/>
          <p:nvPr userDrawn="1"/>
        </p:nvSpPr>
        <p:spPr>
          <a:xfrm rot="10800000">
            <a:off x="7451805" y="2501882"/>
            <a:ext cx="3979146" cy="1782270"/>
          </a:xfrm>
          <a:custGeom>
            <a:avLst/>
            <a:gdLst>
              <a:gd name="connsiteX0" fmla="*/ 1198007 w 4281232"/>
              <a:gd name="connsiteY0" fmla="*/ 2683281 h 2683281"/>
              <a:gd name="connsiteX1" fmla="*/ 242980 w 4281232"/>
              <a:gd name="connsiteY1" fmla="*/ 2683281 h 2683281"/>
              <a:gd name="connsiteX2" fmla="*/ 4216 w 4281232"/>
              <a:gd name="connsiteY2" fmla="*/ 2444517 h 2683281"/>
              <a:gd name="connsiteX3" fmla="*/ 4216 w 4281232"/>
              <a:gd name="connsiteY3" fmla="*/ 1376660 h 2683281"/>
              <a:gd name="connsiteX4" fmla="*/ 0 w 4281232"/>
              <a:gd name="connsiteY4" fmla="*/ 1376660 h 2683281"/>
              <a:gd name="connsiteX5" fmla="*/ 0 w 4281232"/>
              <a:gd name="connsiteY5" fmla="*/ 0 h 2683281"/>
              <a:gd name="connsiteX6" fmla="*/ 3592902 w 4281232"/>
              <a:gd name="connsiteY6" fmla="*/ 0 h 2683281"/>
              <a:gd name="connsiteX7" fmla="*/ 4281232 w 4281232"/>
              <a:gd name="connsiteY7" fmla="*/ 688330 h 2683281"/>
              <a:gd name="connsiteX8" fmla="*/ 3592902 w 4281232"/>
              <a:gd name="connsiteY8" fmla="*/ 1376660 h 2683281"/>
              <a:gd name="connsiteX9" fmla="*/ 1436771 w 4281232"/>
              <a:gd name="connsiteY9" fmla="*/ 1376660 h 2683281"/>
              <a:gd name="connsiteX10" fmla="*/ 1436771 w 4281232"/>
              <a:gd name="connsiteY10" fmla="*/ 2444517 h 2683281"/>
              <a:gd name="connsiteX11" fmla="*/ 1198007 w 4281232"/>
              <a:gd name="connsiteY11" fmla="*/ 2683281 h 268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81232" h="2683281">
                <a:moveTo>
                  <a:pt x="1198007" y="2683281"/>
                </a:moveTo>
                <a:lnTo>
                  <a:pt x="242980" y="2683281"/>
                </a:lnTo>
                <a:cubicBezTo>
                  <a:pt x="111114" y="2683281"/>
                  <a:pt x="4216" y="2576383"/>
                  <a:pt x="4216" y="2444517"/>
                </a:cubicBezTo>
                <a:lnTo>
                  <a:pt x="4216" y="1376660"/>
                </a:lnTo>
                <a:lnTo>
                  <a:pt x="0" y="1376660"/>
                </a:lnTo>
                <a:lnTo>
                  <a:pt x="0" y="0"/>
                </a:lnTo>
                <a:lnTo>
                  <a:pt x="3592902" y="0"/>
                </a:lnTo>
                <a:lnTo>
                  <a:pt x="4281232" y="688330"/>
                </a:lnTo>
                <a:lnTo>
                  <a:pt x="3592902" y="1376660"/>
                </a:lnTo>
                <a:lnTo>
                  <a:pt x="1436771" y="1376660"/>
                </a:lnTo>
                <a:lnTo>
                  <a:pt x="1436771" y="2444517"/>
                </a:lnTo>
                <a:cubicBezTo>
                  <a:pt x="1436771" y="2576383"/>
                  <a:pt x="1329873" y="2683281"/>
                  <a:pt x="1198007" y="268328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4ABE2ACD-EDF1-A183-1589-089544C08EB0}"/>
              </a:ext>
            </a:extLst>
          </p:cNvPr>
          <p:cNvSpPr/>
          <p:nvPr userDrawn="1"/>
        </p:nvSpPr>
        <p:spPr>
          <a:xfrm>
            <a:off x="851241" y="1783634"/>
            <a:ext cx="3843961" cy="919951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xmlns="" id="{361FD90B-16AF-F43D-1FD1-4710BA49DAED}"/>
              </a:ext>
            </a:extLst>
          </p:cNvPr>
          <p:cNvSpPr/>
          <p:nvPr userDrawn="1"/>
        </p:nvSpPr>
        <p:spPr>
          <a:xfrm>
            <a:off x="4125942" y="1783633"/>
            <a:ext cx="4058822" cy="919951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D1C5DBE0-6AAF-C1E9-3E23-6553DAA76E56}"/>
              </a:ext>
            </a:extLst>
          </p:cNvPr>
          <p:cNvSpPr/>
          <p:nvPr userDrawn="1"/>
        </p:nvSpPr>
        <p:spPr>
          <a:xfrm>
            <a:off x="7537033" y="1783633"/>
            <a:ext cx="3891358" cy="1369456"/>
          </a:xfrm>
          <a:custGeom>
            <a:avLst/>
            <a:gdLst>
              <a:gd name="connsiteX0" fmla="*/ 0 w 4186779"/>
              <a:gd name="connsiteY0" fmla="*/ 0 h 2052916"/>
              <a:gd name="connsiteX1" fmla="*/ 2995803 w 4186779"/>
              <a:gd name="connsiteY1" fmla="*/ 0 h 2052916"/>
              <a:gd name="connsiteX2" fmla="*/ 3398815 w 4186779"/>
              <a:gd name="connsiteY2" fmla="*/ 0 h 2052916"/>
              <a:gd name="connsiteX3" fmla="*/ 3963974 w 4186779"/>
              <a:gd name="connsiteY3" fmla="*/ 0 h 2052916"/>
              <a:gd name="connsiteX4" fmla="*/ 4186779 w 4186779"/>
              <a:gd name="connsiteY4" fmla="*/ 222805 h 2052916"/>
              <a:gd name="connsiteX5" fmla="*/ 4186779 w 4186779"/>
              <a:gd name="connsiteY5" fmla="*/ 1114001 h 2052916"/>
              <a:gd name="connsiteX6" fmla="*/ 4186019 w 4186779"/>
              <a:gd name="connsiteY6" fmla="*/ 1117766 h 2052916"/>
              <a:gd name="connsiteX7" fmla="*/ 4186019 w 4186779"/>
              <a:gd name="connsiteY7" fmla="*/ 1382700 h 2052916"/>
              <a:gd name="connsiteX8" fmla="*/ 3469643 w 4186779"/>
              <a:gd name="connsiteY8" fmla="*/ 2052916 h 2052916"/>
              <a:gd name="connsiteX9" fmla="*/ 2753267 w 4186779"/>
              <a:gd name="connsiteY9" fmla="*/ 1382700 h 2052916"/>
              <a:gd name="connsiteX10" fmla="*/ 2753267 w 4186779"/>
              <a:gd name="connsiteY10" fmla="*/ 1379075 h 2052916"/>
              <a:gd name="connsiteX11" fmla="*/ 0 w 4186779"/>
              <a:gd name="connsiteY11" fmla="*/ 1379075 h 2052916"/>
              <a:gd name="connsiteX12" fmla="*/ 689538 w 4186779"/>
              <a:gd name="connsiteY12" fmla="*/ 689538 h 2052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86779" h="2052916">
                <a:moveTo>
                  <a:pt x="0" y="0"/>
                </a:moveTo>
                <a:lnTo>
                  <a:pt x="2995803" y="0"/>
                </a:lnTo>
                <a:lnTo>
                  <a:pt x="3398815" y="0"/>
                </a:lnTo>
                <a:lnTo>
                  <a:pt x="3963974" y="0"/>
                </a:lnTo>
                <a:cubicBezTo>
                  <a:pt x="4087026" y="0"/>
                  <a:pt x="4186779" y="99753"/>
                  <a:pt x="4186779" y="222805"/>
                </a:cubicBezTo>
                <a:lnTo>
                  <a:pt x="4186779" y="1114001"/>
                </a:lnTo>
                <a:lnTo>
                  <a:pt x="4186019" y="1117766"/>
                </a:lnTo>
                <a:lnTo>
                  <a:pt x="4186019" y="1382700"/>
                </a:lnTo>
                <a:lnTo>
                  <a:pt x="3469643" y="2052916"/>
                </a:lnTo>
                <a:lnTo>
                  <a:pt x="2753267" y="1382700"/>
                </a:lnTo>
                <a:lnTo>
                  <a:pt x="2753267" y="1379075"/>
                </a:lnTo>
                <a:lnTo>
                  <a:pt x="0" y="1379075"/>
                </a:lnTo>
                <a:lnTo>
                  <a:pt x="689538" y="6895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xmlns="" id="{8230423E-5C8C-14F3-1594-D7DFE994DD75}"/>
              </a:ext>
            </a:extLst>
          </p:cNvPr>
          <p:cNvSpPr/>
          <p:nvPr userDrawn="1"/>
        </p:nvSpPr>
        <p:spPr>
          <a:xfrm rot="10800000">
            <a:off x="3943786" y="3373868"/>
            <a:ext cx="4161302" cy="910284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65F7638B-C981-0DC4-48B4-7056981CB227}"/>
              </a:ext>
            </a:extLst>
          </p:cNvPr>
          <p:cNvSpPr/>
          <p:nvPr userDrawn="1"/>
        </p:nvSpPr>
        <p:spPr>
          <a:xfrm>
            <a:off x="751871" y="4071664"/>
            <a:ext cx="3857635" cy="1577827"/>
          </a:xfrm>
          <a:custGeom>
            <a:avLst/>
            <a:gdLst>
              <a:gd name="connsiteX0" fmla="*/ 241865 w 4150357"/>
              <a:gd name="connsiteY0" fmla="*/ 0 h 2365279"/>
              <a:gd name="connsiteX1" fmla="*/ 1209295 w 4150357"/>
              <a:gd name="connsiteY1" fmla="*/ 0 h 2365279"/>
              <a:gd name="connsiteX2" fmla="*/ 1451160 w 4150357"/>
              <a:gd name="connsiteY2" fmla="*/ 241865 h 2365279"/>
              <a:gd name="connsiteX3" fmla="*/ 1451160 w 4150357"/>
              <a:gd name="connsiteY3" fmla="*/ 986205 h 2365279"/>
              <a:gd name="connsiteX4" fmla="*/ 3460820 w 4150357"/>
              <a:gd name="connsiteY4" fmla="*/ 986205 h 2365279"/>
              <a:gd name="connsiteX5" fmla="*/ 4150357 w 4150357"/>
              <a:gd name="connsiteY5" fmla="*/ 1675742 h 2365279"/>
              <a:gd name="connsiteX6" fmla="*/ 3460820 w 4150357"/>
              <a:gd name="connsiteY6" fmla="*/ 2365279 h 2365279"/>
              <a:gd name="connsiteX7" fmla="*/ 0 w 4150357"/>
              <a:gd name="connsiteY7" fmla="*/ 2365279 h 2365279"/>
              <a:gd name="connsiteX8" fmla="*/ 0 w 4150357"/>
              <a:gd name="connsiteY8" fmla="*/ 1381345 h 2365279"/>
              <a:gd name="connsiteX9" fmla="*/ 0 w 4150357"/>
              <a:gd name="connsiteY9" fmla="*/ 986205 h 2365279"/>
              <a:gd name="connsiteX10" fmla="*/ 0 w 4150357"/>
              <a:gd name="connsiteY10" fmla="*/ 241865 h 2365279"/>
              <a:gd name="connsiteX11" fmla="*/ 241865 w 4150357"/>
              <a:gd name="connsiteY11" fmla="*/ 0 h 236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0357" h="2365279">
                <a:moveTo>
                  <a:pt x="241865" y="0"/>
                </a:moveTo>
                <a:lnTo>
                  <a:pt x="1209295" y="0"/>
                </a:lnTo>
                <a:cubicBezTo>
                  <a:pt x="1342873" y="0"/>
                  <a:pt x="1451160" y="108287"/>
                  <a:pt x="1451160" y="241865"/>
                </a:cubicBezTo>
                <a:lnTo>
                  <a:pt x="1451160" y="986205"/>
                </a:lnTo>
                <a:lnTo>
                  <a:pt x="3460820" y="986205"/>
                </a:lnTo>
                <a:lnTo>
                  <a:pt x="4150357" y="1675742"/>
                </a:lnTo>
                <a:lnTo>
                  <a:pt x="3460820" y="2365279"/>
                </a:lnTo>
                <a:lnTo>
                  <a:pt x="0" y="2365279"/>
                </a:lnTo>
                <a:lnTo>
                  <a:pt x="0" y="1381345"/>
                </a:lnTo>
                <a:lnTo>
                  <a:pt x="0" y="986205"/>
                </a:lnTo>
                <a:lnTo>
                  <a:pt x="0" y="241865"/>
                </a:lnTo>
                <a:cubicBezTo>
                  <a:pt x="0" y="108287"/>
                  <a:pt x="108287" y="0"/>
                  <a:pt x="2418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7D6A69A0-D1A4-182D-A876-E615AC06FE47}"/>
              </a:ext>
            </a:extLst>
          </p:cNvPr>
          <p:cNvSpPr/>
          <p:nvPr userDrawn="1"/>
        </p:nvSpPr>
        <p:spPr>
          <a:xfrm>
            <a:off x="7669436" y="4728002"/>
            <a:ext cx="3979147" cy="91834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FB8DD1A3-9138-E9DC-B06E-33E92C164E84}"/>
              </a:ext>
            </a:extLst>
          </p:cNvPr>
          <p:cNvSpPr/>
          <p:nvPr userDrawn="1"/>
        </p:nvSpPr>
        <p:spPr>
          <a:xfrm rot="5400000">
            <a:off x="1996068" y="2128590"/>
            <a:ext cx="1365426" cy="3844760"/>
          </a:xfrm>
          <a:custGeom>
            <a:avLst/>
            <a:gdLst>
              <a:gd name="connsiteX0" fmla="*/ 0 w 2046874"/>
              <a:gd name="connsiteY0" fmla="*/ 3912374 h 4136643"/>
              <a:gd name="connsiteX1" fmla="*/ 0 w 2046874"/>
              <a:gd name="connsiteY1" fmla="*/ 3235463 h 4136643"/>
              <a:gd name="connsiteX2" fmla="*/ 0 w 2046874"/>
              <a:gd name="connsiteY2" fmla="*/ 2933174 h 4136643"/>
              <a:gd name="connsiteX3" fmla="*/ 1 w 2046874"/>
              <a:gd name="connsiteY3" fmla="*/ 0 h 4136643"/>
              <a:gd name="connsiteX4" fmla="*/ 685311 w 2046874"/>
              <a:gd name="connsiteY4" fmla="*/ 685311 h 4136643"/>
              <a:gd name="connsiteX5" fmla="*/ 1370623 w 2046874"/>
              <a:gd name="connsiteY5" fmla="*/ 0 h 4136643"/>
              <a:gd name="connsiteX6" fmla="*/ 1370623 w 2046874"/>
              <a:gd name="connsiteY6" fmla="*/ 2710622 h 4136643"/>
              <a:gd name="connsiteX7" fmla="*/ 1376658 w 2046874"/>
              <a:gd name="connsiteY7" fmla="*/ 2710622 h 4136643"/>
              <a:gd name="connsiteX8" fmla="*/ 2046874 w 2046874"/>
              <a:gd name="connsiteY8" fmla="*/ 3423633 h 4136643"/>
              <a:gd name="connsiteX9" fmla="*/ 1376658 w 2046874"/>
              <a:gd name="connsiteY9" fmla="*/ 4136643 h 4136643"/>
              <a:gd name="connsiteX10" fmla="*/ 706442 w 2046874"/>
              <a:gd name="connsiteY10" fmla="*/ 4136643 h 4136643"/>
              <a:gd name="connsiteX11" fmla="*/ 706442 w 2046874"/>
              <a:gd name="connsiteY11" fmla="*/ 4135784 h 4136643"/>
              <a:gd name="connsiteX12" fmla="*/ 223410 w 2046874"/>
              <a:gd name="connsiteY12" fmla="*/ 4135784 h 4136643"/>
              <a:gd name="connsiteX13" fmla="*/ 0 w 2046874"/>
              <a:gd name="connsiteY13" fmla="*/ 3912374 h 413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46874" h="4136643">
                <a:moveTo>
                  <a:pt x="0" y="3912374"/>
                </a:moveTo>
                <a:lnTo>
                  <a:pt x="0" y="3235463"/>
                </a:lnTo>
                <a:lnTo>
                  <a:pt x="0" y="2933174"/>
                </a:lnTo>
                <a:lnTo>
                  <a:pt x="1" y="0"/>
                </a:lnTo>
                <a:lnTo>
                  <a:pt x="685311" y="685311"/>
                </a:lnTo>
                <a:lnTo>
                  <a:pt x="1370623" y="0"/>
                </a:lnTo>
                <a:lnTo>
                  <a:pt x="1370623" y="2710622"/>
                </a:lnTo>
                <a:lnTo>
                  <a:pt x="1376658" y="2710622"/>
                </a:lnTo>
                <a:lnTo>
                  <a:pt x="2046874" y="3423633"/>
                </a:lnTo>
                <a:lnTo>
                  <a:pt x="1376658" y="4136643"/>
                </a:lnTo>
                <a:lnTo>
                  <a:pt x="706442" y="4136643"/>
                </a:lnTo>
                <a:lnTo>
                  <a:pt x="706442" y="4135784"/>
                </a:lnTo>
                <a:lnTo>
                  <a:pt x="223410" y="4135784"/>
                </a:lnTo>
                <a:cubicBezTo>
                  <a:pt x="100024" y="4135784"/>
                  <a:pt x="0" y="4035760"/>
                  <a:pt x="0" y="39123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0C57A5-F9C4-1F8F-D7F7-779A3FC70960}"/>
              </a:ext>
            </a:extLst>
          </p:cNvPr>
          <p:cNvSpPr txBox="1"/>
          <p:nvPr userDrawn="1"/>
        </p:nvSpPr>
        <p:spPr>
          <a:xfrm>
            <a:off x="976748" y="1901002"/>
            <a:ext cx="76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01</a:t>
            </a:r>
          </a:p>
        </p:txBody>
      </p:sp>
      <p:sp>
        <p:nvSpPr>
          <p:cNvPr id="16" name="Rectangle 79">
            <a:extLst>
              <a:ext uri="{FF2B5EF4-FFF2-40B4-BE49-F238E27FC236}">
                <a16:creationId xmlns:a16="http://schemas.microsoft.com/office/drawing/2014/main" xmlns="" id="{065BC9D8-1059-A5DD-2D6E-C0EC269A2050}"/>
              </a:ext>
            </a:extLst>
          </p:cNvPr>
          <p:cNvSpPr/>
          <p:nvPr userDrawn="1"/>
        </p:nvSpPr>
        <p:spPr>
          <a:xfrm>
            <a:off x="1896722" y="1924085"/>
            <a:ext cx="2110516" cy="600164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Insert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desired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5D384E-01FA-8259-AFF9-CDA7FAE77C8C}"/>
              </a:ext>
            </a:extLst>
          </p:cNvPr>
          <p:cNvSpPr txBox="1"/>
          <p:nvPr userDrawn="1"/>
        </p:nvSpPr>
        <p:spPr>
          <a:xfrm>
            <a:off x="4662493" y="1901002"/>
            <a:ext cx="79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02</a:t>
            </a:r>
          </a:p>
        </p:txBody>
      </p:sp>
      <p:sp>
        <p:nvSpPr>
          <p:cNvPr id="18" name="Rectangle 79">
            <a:extLst>
              <a:ext uri="{FF2B5EF4-FFF2-40B4-BE49-F238E27FC236}">
                <a16:creationId xmlns:a16="http://schemas.microsoft.com/office/drawing/2014/main" xmlns="" id="{B93C840C-7FB2-A85D-6A86-16110D93E97C}"/>
              </a:ext>
            </a:extLst>
          </p:cNvPr>
          <p:cNvSpPr/>
          <p:nvPr userDrawn="1"/>
        </p:nvSpPr>
        <p:spPr>
          <a:xfrm>
            <a:off x="5583386" y="1924085"/>
            <a:ext cx="2064361" cy="600164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Insert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desired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C87921E-EE0F-5138-AC2C-396E3F142D4A}"/>
              </a:ext>
            </a:extLst>
          </p:cNvPr>
          <p:cNvSpPr txBox="1"/>
          <p:nvPr userDrawn="1"/>
        </p:nvSpPr>
        <p:spPr>
          <a:xfrm>
            <a:off x="8284758" y="1901002"/>
            <a:ext cx="76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F47DEBB-CBB2-7B79-EC29-1C174BD6517B}"/>
              </a:ext>
            </a:extLst>
          </p:cNvPr>
          <p:cNvSpPr txBox="1"/>
          <p:nvPr userDrawn="1"/>
        </p:nvSpPr>
        <p:spPr>
          <a:xfrm>
            <a:off x="8284758" y="3446598"/>
            <a:ext cx="87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8BC5866-C782-1F3D-86B4-327CF6BB9799}"/>
              </a:ext>
            </a:extLst>
          </p:cNvPr>
          <p:cNvSpPr txBox="1"/>
          <p:nvPr userDrawn="1"/>
        </p:nvSpPr>
        <p:spPr>
          <a:xfrm>
            <a:off x="4662493" y="3446598"/>
            <a:ext cx="76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05</a:t>
            </a:r>
          </a:p>
        </p:txBody>
      </p:sp>
      <p:sp>
        <p:nvSpPr>
          <p:cNvPr id="24" name="Rectangle 79">
            <a:extLst>
              <a:ext uri="{FF2B5EF4-FFF2-40B4-BE49-F238E27FC236}">
                <a16:creationId xmlns:a16="http://schemas.microsoft.com/office/drawing/2014/main" xmlns="" id="{00F215DE-C1FD-7540-5B0D-029EAD5103EF}"/>
              </a:ext>
            </a:extLst>
          </p:cNvPr>
          <p:cNvSpPr/>
          <p:nvPr userDrawn="1"/>
        </p:nvSpPr>
        <p:spPr>
          <a:xfrm>
            <a:off x="5583386" y="3469681"/>
            <a:ext cx="2043077" cy="600164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Insert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desired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43F3FCA-9A68-5969-CBD9-8A23CFA58E40}"/>
              </a:ext>
            </a:extLst>
          </p:cNvPr>
          <p:cNvSpPr txBox="1"/>
          <p:nvPr userDrawn="1"/>
        </p:nvSpPr>
        <p:spPr>
          <a:xfrm>
            <a:off x="976748" y="3446598"/>
            <a:ext cx="76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06</a:t>
            </a:r>
          </a:p>
        </p:txBody>
      </p:sp>
      <p:sp>
        <p:nvSpPr>
          <p:cNvPr id="26" name="Rectangle 79">
            <a:extLst>
              <a:ext uri="{FF2B5EF4-FFF2-40B4-BE49-F238E27FC236}">
                <a16:creationId xmlns:a16="http://schemas.microsoft.com/office/drawing/2014/main" xmlns="" id="{B08BBB98-5296-9443-DAAC-7A6FEC7A2F5C}"/>
              </a:ext>
            </a:extLst>
          </p:cNvPr>
          <p:cNvSpPr/>
          <p:nvPr userDrawn="1"/>
        </p:nvSpPr>
        <p:spPr>
          <a:xfrm>
            <a:off x="1896722" y="3469681"/>
            <a:ext cx="1840572" cy="600164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Insert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desired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AB55496-DD6F-D7B5-4C67-6EE059BAD239}"/>
              </a:ext>
            </a:extLst>
          </p:cNvPr>
          <p:cNvSpPr txBox="1"/>
          <p:nvPr userDrawn="1"/>
        </p:nvSpPr>
        <p:spPr>
          <a:xfrm>
            <a:off x="4662493" y="4833054"/>
            <a:ext cx="76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9990359-FDE1-90AC-30FF-22601642BA4A}"/>
              </a:ext>
            </a:extLst>
          </p:cNvPr>
          <p:cNvSpPr txBox="1"/>
          <p:nvPr userDrawn="1"/>
        </p:nvSpPr>
        <p:spPr>
          <a:xfrm>
            <a:off x="8284758" y="4833054"/>
            <a:ext cx="76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927E9FD-A3A3-F6BB-054B-9FF2F4EAC678}"/>
              </a:ext>
            </a:extLst>
          </p:cNvPr>
          <p:cNvSpPr txBox="1"/>
          <p:nvPr userDrawn="1"/>
        </p:nvSpPr>
        <p:spPr>
          <a:xfrm>
            <a:off x="976748" y="4833054"/>
            <a:ext cx="76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07</a:t>
            </a:r>
          </a:p>
        </p:txBody>
      </p:sp>
      <p:sp>
        <p:nvSpPr>
          <p:cNvPr id="30" name="Rectangle 79">
            <a:extLst>
              <a:ext uri="{FF2B5EF4-FFF2-40B4-BE49-F238E27FC236}">
                <a16:creationId xmlns:a16="http://schemas.microsoft.com/office/drawing/2014/main" xmlns="" id="{2F69827A-4D18-FBE1-A08D-BE7ABE9A334C}"/>
              </a:ext>
            </a:extLst>
          </p:cNvPr>
          <p:cNvSpPr/>
          <p:nvPr userDrawn="1"/>
        </p:nvSpPr>
        <p:spPr>
          <a:xfrm>
            <a:off x="1896722" y="4856137"/>
            <a:ext cx="2348917" cy="600164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Insert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desired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77" name="Rectangle 79">
            <a:extLst>
              <a:ext uri="{FF2B5EF4-FFF2-40B4-BE49-F238E27FC236}">
                <a16:creationId xmlns:a16="http://schemas.microsoft.com/office/drawing/2014/main" xmlns="" id="{D3F4E176-86F9-1EF4-B0DC-91BA7CCFE505}"/>
              </a:ext>
            </a:extLst>
          </p:cNvPr>
          <p:cNvSpPr/>
          <p:nvPr userDrawn="1"/>
        </p:nvSpPr>
        <p:spPr>
          <a:xfrm>
            <a:off x="5583386" y="4856137"/>
            <a:ext cx="1991981" cy="600164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Insert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desired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xmlns="" id="{7377D1F1-31A7-89DE-87CE-EDC4667F5A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9413"/>
            <a:ext cx="6057173" cy="4677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" name="Rectangle 79">
            <a:extLst>
              <a:ext uri="{FF2B5EF4-FFF2-40B4-BE49-F238E27FC236}">
                <a16:creationId xmlns:a16="http://schemas.microsoft.com/office/drawing/2014/main" xmlns="" id="{0EF0D509-4DBE-B82E-2D95-BD0A1F5D4F79}"/>
              </a:ext>
            </a:extLst>
          </p:cNvPr>
          <p:cNvSpPr/>
          <p:nvPr userDrawn="1"/>
        </p:nvSpPr>
        <p:spPr>
          <a:xfrm>
            <a:off x="9165527" y="3469681"/>
            <a:ext cx="2043077" cy="600164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Insert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desired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34" name="Rectangle 79">
            <a:extLst>
              <a:ext uri="{FF2B5EF4-FFF2-40B4-BE49-F238E27FC236}">
                <a16:creationId xmlns:a16="http://schemas.microsoft.com/office/drawing/2014/main" xmlns="" id="{D9B2B6C8-67E2-C58C-B235-BBE97841C36C}"/>
              </a:ext>
            </a:extLst>
          </p:cNvPr>
          <p:cNvSpPr/>
          <p:nvPr userDrawn="1"/>
        </p:nvSpPr>
        <p:spPr>
          <a:xfrm>
            <a:off x="9165527" y="4856137"/>
            <a:ext cx="1991981" cy="600164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Insert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desired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35" name="Rectangle 79">
            <a:extLst>
              <a:ext uri="{FF2B5EF4-FFF2-40B4-BE49-F238E27FC236}">
                <a16:creationId xmlns:a16="http://schemas.microsoft.com/office/drawing/2014/main" xmlns="" id="{10B760C9-8AEA-30E8-2598-D7F1804A1A0C}"/>
              </a:ext>
            </a:extLst>
          </p:cNvPr>
          <p:cNvSpPr/>
          <p:nvPr userDrawn="1"/>
        </p:nvSpPr>
        <p:spPr>
          <a:xfrm>
            <a:off x="9165527" y="1924085"/>
            <a:ext cx="2064361" cy="600164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Insert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desired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_tradnl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38896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tiv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6182B55A-AA4C-F6B7-3CB8-7CAFCBE1C3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456" y="1793566"/>
            <a:ext cx="8491427" cy="14716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07.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5252523-7EF3-28C4-5F00-194D75B8F4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57" y="3285055"/>
            <a:ext cx="8491427" cy="12439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Formato:</a:t>
            </a:r>
            <a:br>
              <a:rPr lang="en-US"/>
            </a:br>
            <a:r>
              <a:rPr lang="en-US" err="1"/>
              <a:t>Comparativa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0465D4-0E08-5DFB-7C4B-B3F87D3B30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 flipH="1">
            <a:off x="10392357" y="5058357"/>
            <a:ext cx="1799643" cy="1799643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xmlns="" id="{7B7F8C2A-E8A4-F635-DF99-1F1C4FB4B67B}"/>
              </a:ext>
            </a:extLst>
          </p:cNvPr>
          <p:cNvSpPr/>
          <p:nvPr userDrawn="1"/>
        </p:nvSpPr>
        <p:spPr>
          <a:xfrm rot="16200000">
            <a:off x="8592713" y="5058356"/>
            <a:ext cx="1799644" cy="1799644"/>
          </a:xfrm>
          <a:prstGeom prst="rtTriangle">
            <a:avLst/>
          </a:prstGeom>
          <a:solidFill>
            <a:srgbClr val="201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1D2DB01-E770-0F79-3028-1B0BFC61749C}"/>
              </a:ext>
            </a:extLst>
          </p:cNvPr>
          <p:cNvSpPr/>
          <p:nvPr userDrawn="1"/>
        </p:nvSpPr>
        <p:spPr>
          <a:xfrm>
            <a:off x="10248567" y="3114921"/>
            <a:ext cx="1943433" cy="1943433"/>
          </a:xfrm>
          <a:prstGeom prst="ellipse">
            <a:avLst/>
          </a:prstGeom>
          <a:solidFill>
            <a:srgbClr val="34BC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80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4F1C4C7-905E-6CDA-2F73-91729AB59384}"/>
              </a:ext>
            </a:extLst>
          </p:cNvPr>
          <p:cNvSpPr/>
          <p:nvPr userDrawn="1"/>
        </p:nvSpPr>
        <p:spPr>
          <a:xfrm>
            <a:off x="506943" y="2003961"/>
            <a:ext cx="10958051" cy="3657600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  <a:effectLst>
            <a:outerShdw blurRad="558800" sx="91000" sy="91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5688159-A985-DC57-842D-9B6E302F5EBC}"/>
              </a:ext>
            </a:extLst>
          </p:cNvPr>
          <p:cNvSpPr/>
          <p:nvPr userDrawn="1"/>
        </p:nvSpPr>
        <p:spPr>
          <a:xfrm rot="5400000" flipH="1">
            <a:off x="1473639" y="2689155"/>
            <a:ext cx="58815" cy="39548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00D6742-4D46-019F-AAAA-356F72B47AB9}"/>
              </a:ext>
            </a:extLst>
          </p:cNvPr>
          <p:cNvSpPr/>
          <p:nvPr userDrawn="1"/>
        </p:nvSpPr>
        <p:spPr>
          <a:xfrm rot="5400000" flipH="1">
            <a:off x="6919536" y="2708819"/>
            <a:ext cx="58815" cy="39548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4CD24A2-26CC-E760-E3D8-0E4F1A56DF68}"/>
              </a:ext>
            </a:extLst>
          </p:cNvPr>
          <p:cNvSpPr/>
          <p:nvPr userDrawn="1"/>
        </p:nvSpPr>
        <p:spPr>
          <a:xfrm>
            <a:off x="1311085" y="3446037"/>
            <a:ext cx="381135" cy="7569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219431CF-5120-E55A-84B3-2BE165EE1C31}"/>
              </a:ext>
            </a:extLst>
          </p:cNvPr>
          <p:cNvSpPr/>
          <p:nvPr userDrawn="1"/>
        </p:nvSpPr>
        <p:spPr>
          <a:xfrm>
            <a:off x="1311085" y="4177557"/>
            <a:ext cx="381135" cy="7569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F29CCADD-4A61-67C6-4C9B-E2F04AD8CD8B}"/>
              </a:ext>
            </a:extLst>
          </p:cNvPr>
          <p:cNvSpPr/>
          <p:nvPr userDrawn="1"/>
        </p:nvSpPr>
        <p:spPr>
          <a:xfrm>
            <a:off x="1311085" y="4909077"/>
            <a:ext cx="381135" cy="7569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369AD94-5226-0814-ED2C-D03E156F2ABD}"/>
              </a:ext>
            </a:extLst>
          </p:cNvPr>
          <p:cNvSpPr/>
          <p:nvPr userDrawn="1"/>
        </p:nvSpPr>
        <p:spPr>
          <a:xfrm>
            <a:off x="6758155" y="3446037"/>
            <a:ext cx="381135" cy="7569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FB7E885-2607-E81E-05D3-DC625D383BC0}"/>
              </a:ext>
            </a:extLst>
          </p:cNvPr>
          <p:cNvSpPr/>
          <p:nvPr userDrawn="1"/>
        </p:nvSpPr>
        <p:spPr>
          <a:xfrm>
            <a:off x="6758155" y="4177557"/>
            <a:ext cx="381135" cy="7569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ADF2C0F4-2EF6-543C-312D-09C6E2E798F6}"/>
              </a:ext>
            </a:extLst>
          </p:cNvPr>
          <p:cNvSpPr/>
          <p:nvPr userDrawn="1"/>
        </p:nvSpPr>
        <p:spPr>
          <a:xfrm>
            <a:off x="6758155" y="4909077"/>
            <a:ext cx="381135" cy="7569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xmlns="" id="{4FF0BC7B-BB6D-6B64-32B2-076DA6C69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9413"/>
            <a:ext cx="6057173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39">
            <a:extLst>
              <a:ext uri="{FF2B5EF4-FFF2-40B4-BE49-F238E27FC236}">
                <a16:creationId xmlns:a16="http://schemas.microsoft.com/office/drawing/2014/main" xmlns="" id="{6038A3A7-3CD7-7452-7F7E-8D9CEF806C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" y="89693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xmlns="" id="{AD062B5E-8730-67BD-1B8A-8F14FD85ACA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935186" y="3200832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xmlns="" id="{B9E21AA1-647F-9A33-34D3-2C48B8439EE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98439" y="2375633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xmlns="" id="{0E931AE9-0A99-11EC-367C-C3264F7B545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935186" y="3909749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xmlns="" id="{CC5BAEBE-7531-A95A-CED1-921A3D3BEA7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935186" y="4649489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9">
            <a:extLst>
              <a:ext uri="{FF2B5EF4-FFF2-40B4-BE49-F238E27FC236}">
                <a16:creationId xmlns:a16="http://schemas.microsoft.com/office/drawing/2014/main" xmlns="" id="{E70FE1AC-BB83-A32C-628E-2B00571DF88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70215" y="3200832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xmlns="" id="{E9EBFFE6-2948-BF58-0E9B-BCC31A85246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733468" y="2375633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39">
            <a:extLst>
              <a:ext uri="{FF2B5EF4-FFF2-40B4-BE49-F238E27FC236}">
                <a16:creationId xmlns:a16="http://schemas.microsoft.com/office/drawing/2014/main" xmlns="" id="{E46F0F87-122A-879F-BBAB-A4226771F18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70215" y="3909749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xmlns="" id="{529717E4-301E-CBD5-A31C-5717322B4C3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370215" y="4649489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729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ti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76E357-022D-F0E2-31E2-699F7E1B092E}"/>
              </a:ext>
            </a:extLst>
          </p:cNvPr>
          <p:cNvSpPr/>
          <p:nvPr userDrawn="1"/>
        </p:nvSpPr>
        <p:spPr>
          <a:xfrm>
            <a:off x="6988298" y="2030813"/>
            <a:ext cx="4553900" cy="3726603"/>
          </a:xfrm>
          <a:prstGeom prst="rect">
            <a:avLst/>
          </a:prstGeom>
          <a:solidFill>
            <a:schemeClr val="accent2">
              <a:alpha val="99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58800" sx="91000" sy="91000" algn="ctr" rotWithShape="0">
              <a:prstClr val="black">
                <a:alpha val="13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CF9B414-6AA0-54BB-6D9E-90C47D092E6E}"/>
              </a:ext>
            </a:extLst>
          </p:cNvPr>
          <p:cNvSpPr/>
          <p:nvPr userDrawn="1"/>
        </p:nvSpPr>
        <p:spPr>
          <a:xfrm>
            <a:off x="7847919" y="3437387"/>
            <a:ext cx="381135" cy="75696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tIns="91440" bIns="91440" rtlCol="0" anchor="ctr"/>
          <a:lstStyle/>
          <a:p>
            <a:pPr algn="ctr"/>
            <a:endParaRPr lang="es-ES_tradnl" kern="0">
              <a:solidFill>
                <a:srgbClr val="000000"/>
              </a:solidFill>
              <a:latin typeface="Albert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FAC313-F45D-F329-382B-FB65F13CC02A}"/>
              </a:ext>
            </a:extLst>
          </p:cNvPr>
          <p:cNvSpPr/>
          <p:nvPr userDrawn="1"/>
        </p:nvSpPr>
        <p:spPr>
          <a:xfrm>
            <a:off x="7847919" y="4168907"/>
            <a:ext cx="381135" cy="75696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tIns="91440" bIns="91440" rtlCol="0" anchor="ctr"/>
          <a:lstStyle/>
          <a:p>
            <a:pPr algn="ctr"/>
            <a:endParaRPr lang="es-ES_tradnl" kern="0">
              <a:solidFill>
                <a:srgbClr val="000000"/>
              </a:solidFill>
              <a:latin typeface="Albert San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D9BDF2-BD17-8A1F-75BD-D5C685A27FFA}"/>
              </a:ext>
            </a:extLst>
          </p:cNvPr>
          <p:cNvSpPr/>
          <p:nvPr userDrawn="1"/>
        </p:nvSpPr>
        <p:spPr>
          <a:xfrm>
            <a:off x="7847919" y="4900427"/>
            <a:ext cx="381135" cy="75696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tIns="91440" bIns="91440" rtlCol="0" anchor="ctr"/>
          <a:lstStyle/>
          <a:p>
            <a:pPr algn="ctr"/>
            <a:endParaRPr lang="es-ES_tradnl" kern="0">
              <a:solidFill>
                <a:srgbClr val="000000"/>
              </a:solidFill>
              <a:latin typeface="Albert San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4C8074D-DD62-547E-7BA2-712B7BB0BCC8}"/>
              </a:ext>
            </a:extLst>
          </p:cNvPr>
          <p:cNvSpPr/>
          <p:nvPr userDrawn="1"/>
        </p:nvSpPr>
        <p:spPr>
          <a:xfrm>
            <a:off x="631580" y="2030813"/>
            <a:ext cx="4553900" cy="3726603"/>
          </a:xfrm>
          <a:prstGeom prst="rect">
            <a:avLst/>
          </a:prstGeom>
          <a:solidFill>
            <a:schemeClr val="accent3">
              <a:alpha val="99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58800" sx="91000" sy="91000" algn="ctr" rotWithShape="0">
              <a:prstClr val="black">
                <a:alpha val="13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77A3E2D-1D01-E299-C97B-BC5FB9C90D2F}"/>
              </a:ext>
            </a:extLst>
          </p:cNvPr>
          <p:cNvSpPr/>
          <p:nvPr userDrawn="1"/>
        </p:nvSpPr>
        <p:spPr>
          <a:xfrm>
            <a:off x="1247395" y="3437387"/>
            <a:ext cx="381135" cy="7569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tIns="91440" bIns="91440" rtlCol="0" anchor="ctr"/>
          <a:lstStyle/>
          <a:p>
            <a:pPr algn="ctr"/>
            <a:endParaRPr lang="es-ES_tradnl" kern="0">
              <a:solidFill>
                <a:srgbClr val="000000"/>
              </a:solidFill>
              <a:latin typeface="Albert Sa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12A8C40-10A7-DCEB-0CE0-1BC8D8822845}"/>
              </a:ext>
            </a:extLst>
          </p:cNvPr>
          <p:cNvSpPr/>
          <p:nvPr userDrawn="1"/>
        </p:nvSpPr>
        <p:spPr>
          <a:xfrm>
            <a:off x="1247395" y="4168907"/>
            <a:ext cx="381135" cy="7569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tIns="91440" bIns="91440" rtlCol="0" anchor="ctr"/>
          <a:lstStyle/>
          <a:p>
            <a:pPr algn="ctr"/>
            <a:endParaRPr lang="es-ES_tradnl" kern="0">
              <a:solidFill>
                <a:srgbClr val="000000"/>
              </a:solidFill>
              <a:latin typeface="Albert San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2E1A7DA-62E1-44A6-D0F8-BD196F32E531}"/>
              </a:ext>
            </a:extLst>
          </p:cNvPr>
          <p:cNvSpPr/>
          <p:nvPr userDrawn="1"/>
        </p:nvSpPr>
        <p:spPr>
          <a:xfrm>
            <a:off x="1247395" y="4900427"/>
            <a:ext cx="381135" cy="7569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tIns="91440" bIns="91440" rtlCol="0" anchor="ctr"/>
          <a:lstStyle/>
          <a:p>
            <a:pPr algn="ctr"/>
            <a:endParaRPr lang="es-ES_tradnl" kern="0">
              <a:solidFill>
                <a:srgbClr val="000000"/>
              </a:solidFill>
              <a:latin typeface="Albert Sans"/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xmlns="" id="{21AB73CA-085F-400F-1CF5-32C0694FAC56}"/>
              </a:ext>
            </a:extLst>
          </p:cNvPr>
          <p:cNvSpPr/>
          <p:nvPr userDrawn="1"/>
        </p:nvSpPr>
        <p:spPr>
          <a:xfrm>
            <a:off x="5553706" y="3357046"/>
            <a:ext cx="1095662" cy="1199698"/>
          </a:xfrm>
          <a:prstGeom prst="chevron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xmlns="" id="{186AADF4-924A-94C8-E812-212CAF9816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9413"/>
            <a:ext cx="6057173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" name="Text Placeholder 39">
            <a:extLst>
              <a:ext uri="{FF2B5EF4-FFF2-40B4-BE49-F238E27FC236}">
                <a16:creationId xmlns:a16="http://schemas.microsoft.com/office/drawing/2014/main" xmlns="" id="{52997E9E-AD6E-390B-6B79-704AFC2FB0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" y="89693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9">
            <a:extLst>
              <a:ext uri="{FF2B5EF4-FFF2-40B4-BE49-F238E27FC236}">
                <a16:creationId xmlns:a16="http://schemas.microsoft.com/office/drawing/2014/main" xmlns="" id="{C709C0F8-CB74-22CD-E6E9-364AB35A39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8439" y="2478041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Before</a:t>
            </a:r>
          </a:p>
        </p:txBody>
      </p:sp>
      <p:sp>
        <p:nvSpPr>
          <p:cNvPr id="23" name="Text Placeholder 39">
            <a:extLst>
              <a:ext uri="{FF2B5EF4-FFF2-40B4-BE49-F238E27FC236}">
                <a16:creationId xmlns:a16="http://schemas.microsoft.com/office/drawing/2014/main" xmlns="" id="{4398CA9A-D4D4-83C5-F01E-BDD9FCE990D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01980" y="2478041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Before</a:t>
            </a:r>
          </a:p>
        </p:txBody>
      </p:sp>
      <p:sp>
        <p:nvSpPr>
          <p:cNvPr id="24" name="Text Placeholder 39">
            <a:extLst>
              <a:ext uri="{FF2B5EF4-FFF2-40B4-BE49-F238E27FC236}">
                <a16:creationId xmlns:a16="http://schemas.microsoft.com/office/drawing/2014/main" xmlns="" id="{AEBB0F8A-5EC6-FA0A-09EE-B27811B9411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935186" y="3210628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xmlns="" id="{A3AD00A1-F459-6A24-F469-2D6E5EC81EF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935186" y="3888722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xmlns="" id="{39C59427-AA76-2F3B-D171-C1726B9DEE3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935186" y="4638735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9">
            <a:extLst>
              <a:ext uri="{FF2B5EF4-FFF2-40B4-BE49-F238E27FC236}">
                <a16:creationId xmlns:a16="http://schemas.microsoft.com/office/drawing/2014/main" xmlns="" id="{F3BEA1B3-F590-0AF5-245F-F82BE3ED983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72291" y="3210628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9">
            <a:extLst>
              <a:ext uri="{FF2B5EF4-FFF2-40B4-BE49-F238E27FC236}">
                <a16:creationId xmlns:a16="http://schemas.microsoft.com/office/drawing/2014/main" xmlns="" id="{ABD2A3B1-768E-7306-82AC-77E3A3F4065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572291" y="3888722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9">
            <a:extLst>
              <a:ext uri="{FF2B5EF4-FFF2-40B4-BE49-F238E27FC236}">
                <a16:creationId xmlns:a16="http://schemas.microsoft.com/office/drawing/2014/main" xmlns="" id="{2BBCB754-E962-B55B-9AED-7C49FD2E41D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572291" y="4638735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25728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5E7DD4A7-0D6B-4E23-EA34-EAD9933487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457" y="1793566"/>
            <a:ext cx="7891032" cy="14716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08.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7D98542F-A62B-C97E-EC82-265CB51A1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58" y="3285055"/>
            <a:ext cx="7891032" cy="12439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Formato:</a:t>
            </a:r>
            <a:br>
              <a:rPr lang="en-US"/>
            </a:br>
            <a:r>
              <a:rPr lang="en-US"/>
              <a:t>Lista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AA42B8-EE8D-E2A3-D88A-C97A9B95F2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582998" y="5058356"/>
            <a:ext cx="1799643" cy="17996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8A322B1-82D0-20D9-ABD9-7EDE0C9346DA}"/>
              </a:ext>
            </a:extLst>
          </p:cNvPr>
          <p:cNvSpPr/>
          <p:nvPr userDrawn="1"/>
        </p:nvSpPr>
        <p:spPr>
          <a:xfrm>
            <a:off x="10280465" y="3133645"/>
            <a:ext cx="1914774" cy="19147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7D10C62-B433-CC38-BC75-F0B3D277033B}"/>
              </a:ext>
            </a:extLst>
          </p:cNvPr>
          <p:cNvSpPr/>
          <p:nvPr userDrawn="1"/>
        </p:nvSpPr>
        <p:spPr>
          <a:xfrm>
            <a:off x="10389119" y="5058358"/>
            <a:ext cx="1799642" cy="1799642"/>
          </a:xfrm>
          <a:prstGeom prst="rect">
            <a:avLst/>
          </a:prstGeom>
          <a:solidFill>
            <a:srgbClr val="54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5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476C2C70-AF06-F556-E269-BC021078D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57" y="3285056"/>
            <a:ext cx="8491427" cy="6717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err="1"/>
              <a:t>Contenidos</a:t>
            </a:r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478F4F82-A62E-77AD-7582-9BC4EB9F48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456" y="1793566"/>
            <a:ext cx="8491427" cy="14716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02.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3D1308-9ADD-F06E-899B-28FC8F41A3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582998" y="5058356"/>
            <a:ext cx="1799643" cy="179964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2BC7C189-AF7B-319A-43EF-019D845D716B}"/>
              </a:ext>
            </a:extLst>
          </p:cNvPr>
          <p:cNvSpPr/>
          <p:nvPr userDrawn="1"/>
        </p:nvSpPr>
        <p:spPr>
          <a:xfrm>
            <a:off x="10280465" y="3133645"/>
            <a:ext cx="1914774" cy="19147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BB8B74B-4A39-A527-A8A5-DB20CACAA428}"/>
              </a:ext>
            </a:extLst>
          </p:cNvPr>
          <p:cNvSpPr/>
          <p:nvPr userDrawn="1"/>
        </p:nvSpPr>
        <p:spPr>
          <a:xfrm>
            <a:off x="10389119" y="5058358"/>
            <a:ext cx="1799642" cy="1799642"/>
          </a:xfrm>
          <a:prstGeom prst="rect">
            <a:avLst/>
          </a:prstGeom>
          <a:solidFill>
            <a:srgbClr val="54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337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4CC52FE-FEE8-4206-8998-EE3E7C63F228}"/>
              </a:ext>
            </a:extLst>
          </p:cNvPr>
          <p:cNvCxnSpPr>
            <a:cxnSpLocks/>
          </p:cNvCxnSpPr>
          <p:nvPr userDrawn="1"/>
        </p:nvCxnSpPr>
        <p:spPr>
          <a:xfrm flipV="1">
            <a:off x="1374899" y="1952340"/>
            <a:ext cx="0" cy="945459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0">
            <a:extLst>
              <a:ext uri="{FF2B5EF4-FFF2-40B4-BE49-F238E27FC236}">
                <a16:creationId xmlns:a16="http://schemas.microsoft.com/office/drawing/2014/main" xmlns="" id="{C046C69D-F984-B3C1-BF94-38865ABB3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9413"/>
            <a:ext cx="6057173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39">
            <a:extLst>
              <a:ext uri="{FF2B5EF4-FFF2-40B4-BE49-F238E27FC236}">
                <a16:creationId xmlns:a16="http://schemas.microsoft.com/office/drawing/2014/main" xmlns="" id="{6FBBEC2F-F2BB-52EC-825F-B21EE8363E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" y="89693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9">
            <a:extLst>
              <a:ext uri="{FF2B5EF4-FFF2-40B4-BE49-F238E27FC236}">
                <a16:creationId xmlns:a16="http://schemas.microsoft.com/office/drawing/2014/main" xmlns="" id="{F9CB1014-EF08-E70B-DF59-FB1FE44DF0B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39254" y="2425069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xmlns="" id="{598ACC9A-4600-D7DD-AF4C-1D7CB08DB5D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15760" y="1983036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xmlns="" id="{09435F4A-030D-719B-1535-0EB23A9F2365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54513" y="2014205"/>
            <a:ext cx="820385" cy="82038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0167E71-7ECB-F47D-1EEC-2DE8DDEDD531}"/>
              </a:ext>
            </a:extLst>
          </p:cNvPr>
          <p:cNvCxnSpPr>
            <a:cxnSpLocks/>
          </p:cNvCxnSpPr>
          <p:nvPr userDrawn="1"/>
        </p:nvCxnSpPr>
        <p:spPr>
          <a:xfrm flipV="1">
            <a:off x="1374899" y="3421544"/>
            <a:ext cx="0" cy="945459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9">
            <a:extLst>
              <a:ext uri="{FF2B5EF4-FFF2-40B4-BE49-F238E27FC236}">
                <a16:creationId xmlns:a16="http://schemas.microsoft.com/office/drawing/2014/main" xmlns="" id="{9D60BF48-0BCF-7C11-9858-5627E7A46F6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39254" y="3894273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9">
            <a:extLst>
              <a:ext uri="{FF2B5EF4-FFF2-40B4-BE49-F238E27FC236}">
                <a16:creationId xmlns:a16="http://schemas.microsoft.com/office/drawing/2014/main" xmlns="" id="{ACE05FEF-F3C4-246B-4A9F-CF7040F6C98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15760" y="3452240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xmlns="" id="{8A5C5D7B-A2DA-9915-3697-53AB31507315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54513" y="3483409"/>
            <a:ext cx="820385" cy="82038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4331322-0DFF-B4B9-D071-98A308033C20}"/>
              </a:ext>
            </a:extLst>
          </p:cNvPr>
          <p:cNvCxnSpPr>
            <a:cxnSpLocks/>
          </p:cNvCxnSpPr>
          <p:nvPr userDrawn="1"/>
        </p:nvCxnSpPr>
        <p:spPr>
          <a:xfrm flipV="1">
            <a:off x="1374899" y="4983216"/>
            <a:ext cx="0" cy="945459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9">
            <a:extLst>
              <a:ext uri="{FF2B5EF4-FFF2-40B4-BE49-F238E27FC236}">
                <a16:creationId xmlns:a16="http://schemas.microsoft.com/office/drawing/2014/main" xmlns="" id="{BF48FD3C-4128-0655-FDA0-FF388E68420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739254" y="5455945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9">
            <a:extLst>
              <a:ext uri="{FF2B5EF4-FFF2-40B4-BE49-F238E27FC236}">
                <a16:creationId xmlns:a16="http://schemas.microsoft.com/office/drawing/2014/main" xmlns="" id="{E754E0B6-3616-17D4-47B6-125C8AC60DD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715760" y="5013912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xmlns="" id="{4BCA06B6-174C-826F-F683-4CE71056C5A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54513" y="5045081"/>
            <a:ext cx="820385" cy="82038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4F08E88-C927-BAD6-235B-835A71003C96}"/>
              </a:ext>
            </a:extLst>
          </p:cNvPr>
          <p:cNvCxnSpPr>
            <a:cxnSpLocks/>
          </p:cNvCxnSpPr>
          <p:nvPr userDrawn="1"/>
        </p:nvCxnSpPr>
        <p:spPr>
          <a:xfrm flipV="1">
            <a:off x="7816795" y="1952340"/>
            <a:ext cx="0" cy="945459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9">
            <a:extLst>
              <a:ext uri="{FF2B5EF4-FFF2-40B4-BE49-F238E27FC236}">
                <a16:creationId xmlns:a16="http://schemas.microsoft.com/office/drawing/2014/main" xmlns="" id="{DED6E639-5200-F0A2-42E2-E7871579165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181150" y="2425069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xmlns="" id="{8BD6CD0C-DA5B-D2AD-4D56-BA32CCB415F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157656" y="1983036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357A752E-DBF2-E796-934B-80EC7605A970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996409" y="2014205"/>
            <a:ext cx="820385" cy="82038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E94F41D-59B5-9AD1-C562-C807135F1021}"/>
              </a:ext>
            </a:extLst>
          </p:cNvPr>
          <p:cNvCxnSpPr>
            <a:cxnSpLocks/>
          </p:cNvCxnSpPr>
          <p:nvPr userDrawn="1"/>
        </p:nvCxnSpPr>
        <p:spPr>
          <a:xfrm flipV="1">
            <a:off x="7816795" y="3421544"/>
            <a:ext cx="0" cy="945459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39">
            <a:extLst>
              <a:ext uri="{FF2B5EF4-FFF2-40B4-BE49-F238E27FC236}">
                <a16:creationId xmlns:a16="http://schemas.microsoft.com/office/drawing/2014/main" xmlns="" id="{E6997665-142F-52E4-2649-FB816F7D081B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181150" y="3894273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39">
            <a:extLst>
              <a:ext uri="{FF2B5EF4-FFF2-40B4-BE49-F238E27FC236}">
                <a16:creationId xmlns:a16="http://schemas.microsoft.com/office/drawing/2014/main" xmlns="" id="{4BD52E12-7B71-D102-F467-9286C68D91C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157656" y="3452240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1" name="Picture Placeholder 18">
            <a:extLst>
              <a:ext uri="{FF2B5EF4-FFF2-40B4-BE49-F238E27FC236}">
                <a16:creationId xmlns:a16="http://schemas.microsoft.com/office/drawing/2014/main" xmlns="" id="{8D26159F-07F8-3C2E-671C-E305BF95CBDA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6996409" y="3483409"/>
            <a:ext cx="820385" cy="82038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92" name="Text Placeholder 39">
            <a:extLst>
              <a:ext uri="{FF2B5EF4-FFF2-40B4-BE49-F238E27FC236}">
                <a16:creationId xmlns:a16="http://schemas.microsoft.com/office/drawing/2014/main" xmlns="" id="{13C36E19-E6DE-7A46-3600-47D3683783B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157656" y="5013912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3" name="Picture Placeholder 18">
            <a:extLst>
              <a:ext uri="{FF2B5EF4-FFF2-40B4-BE49-F238E27FC236}">
                <a16:creationId xmlns:a16="http://schemas.microsoft.com/office/drawing/2014/main" xmlns="" id="{7E01B443-AC58-E485-149D-5B74C17EFA2B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6996409" y="5045081"/>
            <a:ext cx="820385" cy="82038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94" name="Text Placeholder 39">
            <a:extLst>
              <a:ext uri="{FF2B5EF4-FFF2-40B4-BE49-F238E27FC236}">
                <a16:creationId xmlns:a16="http://schemas.microsoft.com/office/drawing/2014/main" xmlns="" id="{7020C703-E5A8-7370-52FE-A6C4B135420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8140054" y="5455945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4902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9FC99E0-EF0C-C035-64FD-DB251B6A91E1}"/>
              </a:ext>
            </a:extLst>
          </p:cNvPr>
          <p:cNvSpPr/>
          <p:nvPr userDrawn="1"/>
        </p:nvSpPr>
        <p:spPr>
          <a:xfrm>
            <a:off x="400528" y="1836724"/>
            <a:ext cx="3743130" cy="2190602"/>
          </a:xfrm>
          <a:prstGeom prst="roundRect">
            <a:avLst>
              <a:gd name="adj" fmla="val 3327"/>
            </a:avLst>
          </a:prstGeom>
          <a:solidFill>
            <a:schemeClr val="bg1">
              <a:alpha val="99000"/>
            </a:schemeClr>
          </a:solidFill>
          <a:ln>
            <a:noFill/>
          </a:ln>
          <a:effectLst>
            <a:outerShdw blurRad="558800" sx="91000" sy="91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B673225-6003-9610-E15C-E8418CA22BF4}"/>
              </a:ext>
            </a:extLst>
          </p:cNvPr>
          <p:cNvSpPr/>
          <p:nvPr userDrawn="1"/>
        </p:nvSpPr>
        <p:spPr>
          <a:xfrm>
            <a:off x="4224435" y="1316892"/>
            <a:ext cx="3743130" cy="2190602"/>
          </a:xfrm>
          <a:prstGeom prst="roundRect">
            <a:avLst>
              <a:gd name="adj" fmla="val 3327"/>
            </a:avLst>
          </a:prstGeom>
          <a:solidFill>
            <a:schemeClr val="bg1">
              <a:alpha val="99000"/>
            </a:schemeClr>
          </a:solidFill>
          <a:ln>
            <a:noFill/>
          </a:ln>
          <a:effectLst>
            <a:outerShdw blurRad="558800" sx="91000" sy="91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D17C9F8-F336-2CD1-0FD4-9F4C7C3EE20D}"/>
              </a:ext>
            </a:extLst>
          </p:cNvPr>
          <p:cNvSpPr/>
          <p:nvPr userDrawn="1"/>
        </p:nvSpPr>
        <p:spPr>
          <a:xfrm>
            <a:off x="8059670" y="1836724"/>
            <a:ext cx="3743130" cy="2190602"/>
          </a:xfrm>
          <a:prstGeom prst="roundRect">
            <a:avLst>
              <a:gd name="adj" fmla="val 3327"/>
            </a:avLst>
          </a:prstGeom>
          <a:solidFill>
            <a:schemeClr val="bg1">
              <a:alpha val="99000"/>
            </a:schemeClr>
          </a:solidFill>
          <a:ln>
            <a:noFill/>
          </a:ln>
          <a:effectLst>
            <a:outerShdw blurRad="558800" sx="91000" sy="91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5C5E536-CCE5-D5CB-2858-1CAB375515DB}"/>
              </a:ext>
            </a:extLst>
          </p:cNvPr>
          <p:cNvSpPr/>
          <p:nvPr userDrawn="1"/>
        </p:nvSpPr>
        <p:spPr>
          <a:xfrm rot="5400000" flipH="1">
            <a:off x="851580" y="2164431"/>
            <a:ext cx="58815" cy="39548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E8E92F0-6FF3-0E1F-F0E0-8CB9B5416A0A}"/>
              </a:ext>
            </a:extLst>
          </p:cNvPr>
          <p:cNvSpPr/>
          <p:nvPr userDrawn="1"/>
        </p:nvSpPr>
        <p:spPr>
          <a:xfrm rot="5400000" flipH="1">
            <a:off x="4719864" y="2164432"/>
            <a:ext cx="58815" cy="39548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9D6717C-3959-CE12-4DED-F25B6769F838}"/>
              </a:ext>
            </a:extLst>
          </p:cNvPr>
          <p:cNvSpPr/>
          <p:nvPr userDrawn="1"/>
        </p:nvSpPr>
        <p:spPr>
          <a:xfrm>
            <a:off x="400528" y="4136492"/>
            <a:ext cx="3743130" cy="2190602"/>
          </a:xfrm>
          <a:prstGeom prst="roundRect">
            <a:avLst>
              <a:gd name="adj" fmla="val 3327"/>
            </a:avLst>
          </a:prstGeom>
          <a:solidFill>
            <a:schemeClr val="bg1">
              <a:alpha val="99000"/>
            </a:schemeClr>
          </a:solidFill>
          <a:ln>
            <a:noFill/>
          </a:ln>
          <a:effectLst>
            <a:outerShdw blurRad="558800" sx="91000" sy="91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C0EAE24-E93D-A2C4-13A9-33AA71C4CFA3}"/>
              </a:ext>
            </a:extLst>
          </p:cNvPr>
          <p:cNvSpPr/>
          <p:nvPr userDrawn="1"/>
        </p:nvSpPr>
        <p:spPr>
          <a:xfrm>
            <a:off x="4224435" y="4136492"/>
            <a:ext cx="3743130" cy="2190602"/>
          </a:xfrm>
          <a:prstGeom prst="roundRect">
            <a:avLst>
              <a:gd name="adj" fmla="val 3327"/>
            </a:avLst>
          </a:prstGeom>
          <a:solidFill>
            <a:schemeClr val="bg1">
              <a:alpha val="99000"/>
            </a:schemeClr>
          </a:solidFill>
          <a:ln>
            <a:noFill/>
          </a:ln>
          <a:effectLst>
            <a:outerShdw blurRad="558800" sx="91000" sy="91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0199813-D7B3-4AA4-BABD-0A3D17B222A1}"/>
              </a:ext>
            </a:extLst>
          </p:cNvPr>
          <p:cNvSpPr/>
          <p:nvPr userDrawn="1"/>
        </p:nvSpPr>
        <p:spPr>
          <a:xfrm>
            <a:off x="8059670" y="4136492"/>
            <a:ext cx="3743130" cy="2190602"/>
          </a:xfrm>
          <a:prstGeom prst="roundRect">
            <a:avLst>
              <a:gd name="adj" fmla="val 3327"/>
            </a:avLst>
          </a:prstGeom>
          <a:solidFill>
            <a:schemeClr val="bg1">
              <a:alpha val="99000"/>
            </a:schemeClr>
          </a:solidFill>
          <a:ln>
            <a:noFill/>
          </a:ln>
          <a:effectLst>
            <a:outerShdw blurRad="558800" sx="91000" sy="91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xmlns="" id="{FCE7628C-2DE6-5120-C13F-D8C1E51065B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3244" y="3036994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9">
            <a:extLst>
              <a:ext uri="{FF2B5EF4-FFF2-40B4-BE49-F238E27FC236}">
                <a16:creationId xmlns:a16="http://schemas.microsoft.com/office/drawing/2014/main" xmlns="" id="{6C744932-412F-0641-58BE-16BEE480242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3244" y="2594961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Rectangle: Rounded Corners 3">
            <a:extLst>
              <a:ext uri="{FF2B5EF4-FFF2-40B4-BE49-F238E27FC236}">
                <a16:creationId xmlns:a16="http://schemas.microsoft.com/office/drawing/2014/main" xmlns="" id="{EB30027F-E87E-5B2C-348E-2BE6E5B4B74E}"/>
              </a:ext>
            </a:extLst>
          </p:cNvPr>
          <p:cNvSpPr/>
          <p:nvPr userDrawn="1"/>
        </p:nvSpPr>
        <p:spPr>
          <a:xfrm>
            <a:off x="4232789" y="1836724"/>
            <a:ext cx="3743130" cy="2190602"/>
          </a:xfrm>
          <a:prstGeom prst="roundRect">
            <a:avLst>
              <a:gd name="adj" fmla="val 3327"/>
            </a:avLst>
          </a:prstGeom>
          <a:solidFill>
            <a:schemeClr val="bg1">
              <a:alpha val="99000"/>
            </a:schemeClr>
          </a:solidFill>
          <a:ln>
            <a:noFill/>
          </a:ln>
          <a:effectLst>
            <a:outerShdw blurRad="558800" sx="91000" sy="91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23" name="Text Placeholder 39">
            <a:extLst>
              <a:ext uri="{FF2B5EF4-FFF2-40B4-BE49-F238E27FC236}">
                <a16:creationId xmlns:a16="http://schemas.microsoft.com/office/drawing/2014/main" xmlns="" id="{BC043130-F48C-141A-2A9D-D3EFC238C61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15505" y="3036994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9">
            <a:extLst>
              <a:ext uri="{FF2B5EF4-FFF2-40B4-BE49-F238E27FC236}">
                <a16:creationId xmlns:a16="http://schemas.microsoft.com/office/drawing/2014/main" xmlns="" id="{A1AF3EA8-78A0-EAA2-E543-579CFC696FF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15505" y="2594961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74FF315-7CB4-1E95-F48E-62B9791D4C15}"/>
              </a:ext>
            </a:extLst>
          </p:cNvPr>
          <p:cNvSpPr/>
          <p:nvPr userDrawn="1"/>
        </p:nvSpPr>
        <p:spPr>
          <a:xfrm rot="5400000" flipH="1">
            <a:off x="4683841" y="2164432"/>
            <a:ext cx="58815" cy="39548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29" name="Text Placeholder 39">
            <a:extLst>
              <a:ext uri="{FF2B5EF4-FFF2-40B4-BE49-F238E27FC236}">
                <a16:creationId xmlns:a16="http://schemas.microsoft.com/office/drawing/2014/main" xmlns="" id="{B7B0DBF1-997A-C737-B61E-BD5E11392C4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316943" y="3036994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xmlns="" id="{C80DBBAF-3A28-EF6F-3CCC-77975429149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316943" y="2594961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3C68EF6-A582-BC29-4678-77660A01AE38}"/>
              </a:ext>
            </a:extLst>
          </p:cNvPr>
          <p:cNvSpPr/>
          <p:nvPr userDrawn="1"/>
        </p:nvSpPr>
        <p:spPr>
          <a:xfrm rot="5400000" flipH="1">
            <a:off x="8485279" y="2164432"/>
            <a:ext cx="58815" cy="39548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7BBCAFD-8A32-0555-DACE-CF83CEE74B8E}"/>
              </a:ext>
            </a:extLst>
          </p:cNvPr>
          <p:cNvSpPr/>
          <p:nvPr userDrawn="1"/>
        </p:nvSpPr>
        <p:spPr>
          <a:xfrm rot="5400000" flipH="1">
            <a:off x="851580" y="4465842"/>
            <a:ext cx="58815" cy="39548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xmlns="" id="{478EBDC2-1720-8A27-16F0-D07B55698A7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06738" y="5338405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9">
            <a:extLst>
              <a:ext uri="{FF2B5EF4-FFF2-40B4-BE49-F238E27FC236}">
                <a16:creationId xmlns:a16="http://schemas.microsoft.com/office/drawing/2014/main" xmlns="" id="{985B83C9-9521-C2AD-FF71-92634917CF4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3244" y="4896372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xmlns="" id="{251E6338-D2E5-E3CC-451E-6925947314C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15505" y="5338405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9">
            <a:extLst>
              <a:ext uri="{FF2B5EF4-FFF2-40B4-BE49-F238E27FC236}">
                <a16:creationId xmlns:a16="http://schemas.microsoft.com/office/drawing/2014/main" xmlns="" id="{46D49A47-AFF3-7F8E-2D2B-444BE7FA3B8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515505" y="4896372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4FE310F-F246-6907-41EB-E3D86A6F4927}"/>
              </a:ext>
            </a:extLst>
          </p:cNvPr>
          <p:cNvSpPr/>
          <p:nvPr userDrawn="1"/>
        </p:nvSpPr>
        <p:spPr>
          <a:xfrm rot="5400000" flipH="1">
            <a:off x="4683841" y="4465843"/>
            <a:ext cx="58815" cy="39548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xmlns="" id="{EEED9BAE-1ABC-EC54-3AF8-88111248E1F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316943" y="5338405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xmlns="" id="{8593B480-6C0E-F4C2-BFE7-9BE31521049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316943" y="4896372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3A42C40-CDB8-9FE7-4CDB-9AA83D1A5AAB}"/>
              </a:ext>
            </a:extLst>
          </p:cNvPr>
          <p:cNvSpPr/>
          <p:nvPr userDrawn="1"/>
        </p:nvSpPr>
        <p:spPr>
          <a:xfrm rot="5400000" flipH="1">
            <a:off x="8485279" y="4465843"/>
            <a:ext cx="58815" cy="39548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bert Sans"/>
            </a:endParaRP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xmlns="" id="{BEEF3B3D-AFCD-07F1-AF8E-A2924EE6DC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9413"/>
            <a:ext cx="6057173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xmlns="" id="{7680336D-47D7-7F1C-B93D-CFF101E847E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" y="89693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2770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B7F0FF-C9D7-66F7-D61C-781CD9031E87}"/>
              </a:ext>
            </a:extLst>
          </p:cNvPr>
          <p:cNvSpPr/>
          <p:nvPr userDrawn="1"/>
        </p:nvSpPr>
        <p:spPr>
          <a:xfrm>
            <a:off x="7028433" y="876489"/>
            <a:ext cx="3602561" cy="36025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75AF28F-52A8-213A-95DF-74DB73350636}"/>
              </a:ext>
            </a:extLst>
          </p:cNvPr>
          <p:cNvSpPr/>
          <p:nvPr userDrawn="1"/>
        </p:nvSpPr>
        <p:spPr>
          <a:xfrm>
            <a:off x="8943476" y="3889458"/>
            <a:ext cx="2593523" cy="2555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E340E11-D1D4-0740-5EFC-0E954D02A2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6610" y="3896129"/>
            <a:ext cx="2582458" cy="2582458"/>
          </a:xfrm>
          <a:prstGeom prst="rect">
            <a:avLst/>
          </a:prstGeom>
        </p:spPr>
      </p:pic>
      <p:sp>
        <p:nvSpPr>
          <p:cNvPr id="2" name="Text Placeholder 20">
            <a:extLst>
              <a:ext uri="{FF2B5EF4-FFF2-40B4-BE49-F238E27FC236}">
                <a16:creationId xmlns:a16="http://schemas.microsoft.com/office/drawing/2014/main" xmlns="" id="{66A18E5A-5BA1-5AF0-89B1-26CDC55B9A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6" y="379413"/>
            <a:ext cx="6109390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39">
            <a:extLst>
              <a:ext uri="{FF2B5EF4-FFF2-40B4-BE49-F238E27FC236}">
                <a16:creationId xmlns:a16="http://schemas.microsoft.com/office/drawing/2014/main" xmlns="" id="{D5391A39-A782-20AF-6907-A3920D939E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" y="896931"/>
            <a:ext cx="3387725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DE1E6A30-5EDB-C053-13FE-655F6C399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838" y="1592608"/>
            <a:ext cx="4209948" cy="3878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xmlns="" id="{9F909170-8C85-4CD9-BFA2-A51F27E1BE6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626321" y="1966725"/>
            <a:ext cx="2329917" cy="58674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xmlns="" id="{F95CC0CA-276D-8D82-53DC-F08F61D6B82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626451" y="1524692"/>
            <a:ext cx="2335098" cy="4126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xmlns="" id="{160723F6-FD92-45B2-E697-52DAD027781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25822" y="5275304"/>
            <a:ext cx="1554838" cy="58674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9">
            <a:extLst>
              <a:ext uri="{FF2B5EF4-FFF2-40B4-BE49-F238E27FC236}">
                <a16:creationId xmlns:a16="http://schemas.microsoft.com/office/drawing/2014/main" xmlns="" id="{32359658-FC8C-08D5-B361-7A0A340A6AA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25823" y="4833271"/>
            <a:ext cx="1554836" cy="4126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39">
            <a:extLst>
              <a:ext uri="{FF2B5EF4-FFF2-40B4-BE49-F238E27FC236}">
                <a16:creationId xmlns:a16="http://schemas.microsoft.com/office/drawing/2014/main" xmlns="" id="{D912B37C-049E-6217-EFEA-08055662B81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87521" y="5068961"/>
            <a:ext cx="1554838" cy="58674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9">
            <a:extLst>
              <a:ext uri="{FF2B5EF4-FFF2-40B4-BE49-F238E27FC236}">
                <a16:creationId xmlns:a16="http://schemas.microsoft.com/office/drawing/2014/main" xmlns="" id="{44CE70DF-049D-A1E0-27E8-786C5C0477B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487522" y="4626928"/>
            <a:ext cx="1554836" cy="4126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76165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CE0152D-73B9-3F36-9DC2-904FF659BB2C}"/>
              </a:ext>
            </a:extLst>
          </p:cNvPr>
          <p:cNvSpPr/>
          <p:nvPr userDrawn="1"/>
        </p:nvSpPr>
        <p:spPr>
          <a:xfrm>
            <a:off x="7622540" y="1561789"/>
            <a:ext cx="2702560" cy="439928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85D846D-6343-F759-2CAA-9D3AF23B1612}"/>
              </a:ext>
            </a:extLst>
          </p:cNvPr>
          <p:cNvSpPr/>
          <p:nvPr userDrawn="1"/>
        </p:nvSpPr>
        <p:spPr>
          <a:xfrm>
            <a:off x="7531100" y="1437015"/>
            <a:ext cx="2702560" cy="439928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DAEFF28-0905-B2C7-AABB-ECEF829F2E5C}"/>
              </a:ext>
            </a:extLst>
          </p:cNvPr>
          <p:cNvSpPr/>
          <p:nvPr userDrawn="1"/>
        </p:nvSpPr>
        <p:spPr>
          <a:xfrm>
            <a:off x="7416800" y="1317357"/>
            <a:ext cx="2702560" cy="439928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D11C264-85FA-1D59-ACF7-C44D5B462AF6}"/>
              </a:ext>
            </a:extLst>
          </p:cNvPr>
          <p:cNvSpPr/>
          <p:nvPr userDrawn="1"/>
        </p:nvSpPr>
        <p:spPr>
          <a:xfrm>
            <a:off x="7264400" y="936357"/>
            <a:ext cx="2702560" cy="4399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xmlns="" id="{D1EC2895-9E42-98FA-CC21-663B46B13E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5" y="379413"/>
            <a:ext cx="6208782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xmlns="" id="{44F83C2D-C77E-BB97-FF26-B481086365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5" y="896931"/>
            <a:ext cx="6208782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xmlns="" id="{C3CFBDD2-03DE-461B-787B-0CC5A3503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375" y="2067376"/>
            <a:ext cx="6208782" cy="3878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xmlns="" id="{6822AA7A-FC86-DEA8-8A24-E29B7AD8672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439660" y="1883082"/>
            <a:ext cx="2386947" cy="6011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xmlns="" id="{EE75CA32-1F65-03A5-43ED-0B3C3DC8E45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39660" y="1441049"/>
            <a:ext cx="2392258" cy="4227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395319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BCF37E6D-AEB5-7151-39B4-73CE7FF31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457" y="1793566"/>
            <a:ext cx="7891032" cy="14716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09.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7B5EEA91-86A3-7997-931F-5415990C4B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58" y="3285055"/>
            <a:ext cx="7891032" cy="12439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Cierre</a:t>
            </a: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xmlns="" id="{2E984A5E-D52B-F858-7148-F09400CF3459}"/>
              </a:ext>
            </a:extLst>
          </p:cNvPr>
          <p:cNvSpPr/>
          <p:nvPr userDrawn="1"/>
        </p:nvSpPr>
        <p:spPr>
          <a:xfrm rot="16200000" flipH="1">
            <a:off x="10273744" y="4943226"/>
            <a:ext cx="1914774" cy="1914774"/>
          </a:xfrm>
          <a:prstGeom prst="rtTriangle">
            <a:avLst/>
          </a:prstGeom>
          <a:solidFill>
            <a:srgbClr val="201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207F51-C1B5-64A6-660E-47C0A70B0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283704" y="3034929"/>
            <a:ext cx="1908296" cy="19082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ADCB4C3-58B6-335C-A62A-8B1E30B006A5}"/>
              </a:ext>
            </a:extLst>
          </p:cNvPr>
          <p:cNvSpPr/>
          <p:nvPr userDrawn="1"/>
        </p:nvSpPr>
        <p:spPr>
          <a:xfrm>
            <a:off x="8355488" y="4943226"/>
            <a:ext cx="1914774" cy="1914774"/>
          </a:xfrm>
          <a:prstGeom prst="rect">
            <a:avLst/>
          </a:prstGeom>
          <a:solidFill>
            <a:srgbClr val="54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275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>
            <a:extLst>
              <a:ext uri="{FF2B5EF4-FFF2-40B4-BE49-F238E27FC236}">
                <a16:creationId xmlns:a16="http://schemas.microsoft.com/office/drawing/2014/main" xmlns="" id="{6A3B66D5-F954-BB5D-EC2A-42493D7129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003800" y="0"/>
            <a:ext cx="7188200" cy="6858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3"/>
          </a:solidFill>
          <a:effectLst/>
        </p:spPr>
        <p:txBody>
          <a:bodyPr/>
          <a:lstStyle/>
          <a:p>
            <a:endParaRPr lang="zh-CN" altLang="en-US" u="sng">
              <a:latin typeface="Albert Sans" pitchFamily="2" charset="77"/>
            </a:endParaRP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xmlns="" id="{668B83A0-8502-C177-DADF-51DC5D7005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9575" y="1806916"/>
            <a:ext cx="6057173" cy="22440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xmlns="" id="{2446D43F-9F61-2EC8-C450-3C21B4C46B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73025"/>
            <a:ext cx="5003800" cy="69310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085168-2C0B-6B3F-C37B-08A211F989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8958"/>
          <a:stretch>
            <a:fillRect/>
          </a:stretch>
        </p:blipFill>
        <p:spPr>
          <a:xfrm>
            <a:off x="1" y="5943600"/>
            <a:ext cx="5003799" cy="9144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74CC05B-277D-3F57-C18C-35CB8F3B972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l="41041" r="1"/>
          <a:stretch>
            <a:fillRect/>
          </a:stretch>
        </p:blipFill>
        <p:spPr bwMode="auto">
          <a:xfrm>
            <a:off x="5003798" y="5955174"/>
            <a:ext cx="71882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ED7B8F-C5BA-DC85-097A-DA2A2E701171}"/>
              </a:ext>
            </a:extLst>
          </p:cNvPr>
          <p:cNvSpPr txBox="1"/>
          <p:nvPr userDrawn="1"/>
        </p:nvSpPr>
        <p:spPr>
          <a:xfrm>
            <a:off x="9999023" y="-570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406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0">
            <a:extLst>
              <a:ext uri="{FF2B5EF4-FFF2-40B4-BE49-F238E27FC236}">
                <a16:creationId xmlns:a16="http://schemas.microsoft.com/office/drawing/2014/main" xmlns="" id="{E0985199-CAB6-70BE-3FD2-12777AA789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376" y="3007519"/>
            <a:ext cx="6234338" cy="84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¡Gracias!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1DD431-FF1F-99D4-BC22-F245256EAC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952074"/>
            <a:ext cx="12192000" cy="914400"/>
          </a:xfrm>
          <a:prstGeom prst="rect">
            <a:avLst/>
          </a:prstGeom>
        </p:spPr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xmlns="" id="{355F4A0C-E24B-4E47-EB8B-134AFADE262E}"/>
              </a:ext>
            </a:extLst>
          </p:cNvPr>
          <p:cNvSpPr/>
          <p:nvPr userDrawn="1"/>
        </p:nvSpPr>
        <p:spPr>
          <a:xfrm rot="5400000">
            <a:off x="10293622" y="1"/>
            <a:ext cx="1914774" cy="1914774"/>
          </a:xfrm>
          <a:prstGeom prst="rtTriangle">
            <a:avLst/>
          </a:prstGeom>
          <a:solidFill>
            <a:srgbClr val="201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786D10C-69CE-30B8-C5F9-543952A96BDC}"/>
              </a:ext>
            </a:extLst>
          </p:cNvPr>
          <p:cNvSpPr/>
          <p:nvPr userDrawn="1"/>
        </p:nvSpPr>
        <p:spPr>
          <a:xfrm>
            <a:off x="8395665" y="1921242"/>
            <a:ext cx="1908296" cy="19082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8DB9571-2D36-3100-37A6-2C9183BA6FE3}"/>
              </a:ext>
            </a:extLst>
          </p:cNvPr>
          <p:cNvSpPr/>
          <p:nvPr userDrawn="1"/>
        </p:nvSpPr>
        <p:spPr>
          <a:xfrm>
            <a:off x="10297196" y="1914892"/>
            <a:ext cx="1911199" cy="4151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CBB34B-D1A8-ACBA-C729-C896FF4047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5489" y="4949"/>
            <a:ext cx="1908296" cy="190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007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xmlns="" id="{509AD8BC-7A10-AFE2-B104-A3E8923BC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389531"/>
            <a:ext cx="10504000" cy="1132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xmlns="" id="{0252DC04-2408-DC9C-0F6C-FA93A5D270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-265301" y="599970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</p:spTree>
    <p:extLst>
      <p:ext uri="{BB962C8B-B14F-4D97-AF65-F5344CB8AC3E}">
        <p14:creationId xmlns:p14="http://schemas.microsoft.com/office/powerpoint/2010/main" val="2888730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90541816-C8EC-18CF-0D78-AA7E26B88783}"/>
              </a:ext>
            </a:extLst>
          </p:cNvPr>
          <p:cNvSpPr/>
          <p:nvPr userDrawn="1"/>
        </p:nvSpPr>
        <p:spPr>
          <a:xfrm>
            <a:off x="3976255" y="1291616"/>
            <a:ext cx="7079672" cy="38420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DFD21D38-0366-29ED-73CE-FBB2D511624E}"/>
              </a:ext>
            </a:extLst>
          </p:cNvPr>
          <p:cNvSpPr/>
          <p:nvPr userDrawn="1"/>
        </p:nvSpPr>
        <p:spPr>
          <a:xfrm>
            <a:off x="3976255" y="1731143"/>
            <a:ext cx="7079672" cy="38420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12C69669-770C-3B8B-F3E4-C0A1BA8EC712}"/>
              </a:ext>
            </a:extLst>
          </p:cNvPr>
          <p:cNvSpPr/>
          <p:nvPr userDrawn="1"/>
        </p:nvSpPr>
        <p:spPr>
          <a:xfrm>
            <a:off x="3976255" y="2170670"/>
            <a:ext cx="7079672" cy="38420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BE71CDB1-36A0-D067-9427-FE5EAB687F08}"/>
              </a:ext>
            </a:extLst>
          </p:cNvPr>
          <p:cNvSpPr/>
          <p:nvPr userDrawn="1"/>
        </p:nvSpPr>
        <p:spPr>
          <a:xfrm>
            <a:off x="3976255" y="2610197"/>
            <a:ext cx="7079672" cy="38420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DB870615-CCEE-5868-99BF-FE51236FACE5}"/>
              </a:ext>
            </a:extLst>
          </p:cNvPr>
          <p:cNvSpPr/>
          <p:nvPr userDrawn="1"/>
        </p:nvSpPr>
        <p:spPr>
          <a:xfrm>
            <a:off x="3976255" y="3049724"/>
            <a:ext cx="7079672" cy="38420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C345F071-6FAE-F054-E405-47B4504826E0}"/>
              </a:ext>
            </a:extLst>
          </p:cNvPr>
          <p:cNvSpPr/>
          <p:nvPr userDrawn="1"/>
        </p:nvSpPr>
        <p:spPr>
          <a:xfrm>
            <a:off x="3976255" y="3489250"/>
            <a:ext cx="7079672" cy="38420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xmlns="" id="{DF69B337-4419-41BA-5798-B09FA67C6FA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062" y="1256235"/>
            <a:ext cx="3241114" cy="77652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9">
            <a:extLst>
              <a:ext uri="{FF2B5EF4-FFF2-40B4-BE49-F238E27FC236}">
                <a16:creationId xmlns:a16="http://schemas.microsoft.com/office/drawing/2014/main" xmlns="" id="{EDA1E940-9EDA-9934-F145-F841EC7855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5062" y="2158174"/>
            <a:ext cx="3241113" cy="11100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9">
            <a:extLst>
              <a:ext uri="{FF2B5EF4-FFF2-40B4-BE49-F238E27FC236}">
                <a16:creationId xmlns:a16="http://schemas.microsoft.com/office/drawing/2014/main" xmlns="" id="{41248622-2016-F4A5-DE1B-5961C8894B4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84022" y="1349421"/>
            <a:ext cx="3663194" cy="2685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9">
            <a:extLst>
              <a:ext uri="{FF2B5EF4-FFF2-40B4-BE49-F238E27FC236}">
                <a16:creationId xmlns:a16="http://schemas.microsoft.com/office/drawing/2014/main" xmlns="" id="{9980DDD2-BF58-D919-8BF5-CD6F82159E2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284022" y="1777780"/>
            <a:ext cx="3663194" cy="2954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9">
            <a:extLst>
              <a:ext uri="{FF2B5EF4-FFF2-40B4-BE49-F238E27FC236}">
                <a16:creationId xmlns:a16="http://schemas.microsoft.com/office/drawing/2014/main" xmlns="" id="{7AB5E7B8-7ED0-537B-CFEE-9B197734DB4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284022" y="2222725"/>
            <a:ext cx="3663194" cy="2685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xmlns="" id="{5E4701BC-CB32-91DE-7DEE-3AF74E6D862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84022" y="2651084"/>
            <a:ext cx="3663194" cy="2954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xmlns="" id="{54823743-9BA7-4444-A2CB-6C8A1989039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84022" y="3106303"/>
            <a:ext cx="3663194" cy="2685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9">
            <a:extLst>
              <a:ext uri="{FF2B5EF4-FFF2-40B4-BE49-F238E27FC236}">
                <a16:creationId xmlns:a16="http://schemas.microsoft.com/office/drawing/2014/main" xmlns="" id="{4056B741-60BA-14B3-B88F-121A3388DBF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284022" y="3534662"/>
            <a:ext cx="3663194" cy="2954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xmlns="" id="{47FFED55-B491-362B-5672-3F62B1990D60}"/>
              </a:ext>
            </a:extLst>
          </p:cNvPr>
          <p:cNvSpPr/>
          <p:nvPr userDrawn="1"/>
        </p:nvSpPr>
        <p:spPr>
          <a:xfrm rot="5400000">
            <a:off x="10293622" y="4943226"/>
            <a:ext cx="1914774" cy="1914774"/>
          </a:xfrm>
          <a:prstGeom prst="rtTriangle">
            <a:avLst/>
          </a:prstGeom>
          <a:solidFill>
            <a:srgbClr val="201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2A105D-DACB-1F02-0880-DB17D12FBF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5489" y="4948174"/>
            <a:ext cx="1908296" cy="190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75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6AE0BCC0-7888-9A96-6A1E-AAAC477A7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10213041" cy="54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600" b="1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9">
            <a:extLst>
              <a:ext uri="{FF2B5EF4-FFF2-40B4-BE49-F238E27FC236}">
                <a16:creationId xmlns:a16="http://schemas.microsoft.com/office/drawing/2014/main" xmlns="" id="{33621826-1F3C-E86E-DAAF-57719AE4EA7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27570" y="2671800"/>
            <a:ext cx="4143375" cy="54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9">
            <a:extLst>
              <a:ext uri="{FF2B5EF4-FFF2-40B4-BE49-F238E27FC236}">
                <a16:creationId xmlns:a16="http://schemas.microsoft.com/office/drawing/2014/main" xmlns="" id="{7F47FD8E-9FA6-1333-CF20-0FC20768F0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27570" y="3497328"/>
            <a:ext cx="4143375" cy="54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xmlns="" id="{B4C9698B-6244-6316-AF43-F46D16DD7C4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227570" y="4293032"/>
            <a:ext cx="4143375" cy="54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xmlns="" id="{0DCF87FD-A01B-E2E9-7C41-4FE9CF621D8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227570" y="5114294"/>
            <a:ext cx="4143375" cy="54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42F6D8B-35BB-89A4-A803-3A34326D038C}"/>
              </a:ext>
            </a:extLst>
          </p:cNvPr>
          <p:cNvSpPr/>
          <p:nvPr userDrawn="1"/>
        </p:nvSpPr>
        <p:spPr>
          <a:xfrm>
            <a:off x="844000" y="5344987"/>
            <a:ext cx="250239" cy="2502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FE3C4E6-CF66-1630-1E49-C1977DF6E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000" y="2900871"/>
            <a:ext cx="290959" cy="2909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AB54D2B-73D0-8882-324E-BCA753F8F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279" y="3668431"/>
            <a:ext cx="290960" cy="2909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E82077E-4231-C26A-5EA1-C1AFE70392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00" y="4497114"/>
            <a:ext cx="290960" cy="29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55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9">
            <a:extLst>
              <a:ext uri="{FF2B5EF4-FFF2-40B4-BE49-F238E27FC236}">
                <a16:creationId xmlns:a16="http://schemas.microsoft.com/office/drawing/2014/main" xmlns="" id="{8A159618-29C4-E0F2-3857-E3F63429B1B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90761" y="2128094"/>
            <a:ext cx="3663194" cy="60732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xmlns="" id="{44F6C298-1E0C-A812-2D2D-1DF052668BB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90762" y="2832099"/>
            <a:ext cx="3663194" cy="894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xmlns="" id="{E6371AA0-201F-F19C-5851-CE983BEF82F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90761" y="3830353"/>
            <a:ext cx="3663194" cy="60732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xmlns="" id="{7DA6394F-0199-424B-23B4-1E735A718F0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290762" y="4533817"/>
            <a:ext cx="3663194" cy="894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xmlns="" id="{025B4276-A5CD-410D-BE49-8BD9D43B6C5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72639" y="2128094"/>
            <a:ext cx="3663194" cy="60732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9">
            <a:extLst>
              <a:ext uri="{FF2B5EF4-FFF2-40B4-BE49-F238E27FC236}">
                <a16:creationId xmlns:a16="http://schemas.microsoft.com/office/drawing/2014/main" xmlns="" id="{A15ED0B2-771D-FC84-DC6F-EEDDC8409A7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872639" y="2832099"/>
            <a:ext cx="3663194" cy="894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9">
            <a:extLst>
              <a:ext uri="{FF2B5EF4-FFF2-40B4-BE49-F238E27FC236}">
                <a16:creationId xmlns:a16="http://schemas.microsoft.com/office/drawing/2014/main" xmlns="" id="{77E45353-D549-258D-ACFD-AB97E83826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72639" y="3830353"/>
            <a:ext cx="3663194" cy="60732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9">
            <a:extLst>
              <a:ext uri="{FF2B5EF4-FFF2-40B4-BE49-F238E27FC236}">
                <a16:creationId xmlns:a16="http://schemas.microsoft.com/office/drawing/2014/main" xmlns="" id="{AA585043-A301-11FC-8DE6-3B0137F1574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72639" y="4533817"/>
            <a:ext cx="3663194" cy="894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35D1952E-8648-3694-BA37-C4F32FC22BD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26626" y="2429677"/>
            <a:ext cx="1141412" cy="1141412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xmlns="" id="{797E6DEA-3C99-3B24-4971-5962230DBA95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26626" y="4058780"/>
            <a:ext cx="1141412" cy="1141412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xmlns="" id="{78772D1F-6B81-5A6A-2EBB-0E2656303C35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507619" y="2429677"/>
            <a:ext cx="1141412" cy="1141412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xmlns="" id="{61F12D10-5470-5193-F2C0-021E3E7546E3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507619" y="4058780"/>
            <a:ext cx="1141412" cy="1141412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xmlns="" id="{B5FD2BD1-0FDD-C3E4-7EA6-73E52FA471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0476662" y="0"/>
            <a:ext cx="1715338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833C8812-3528-848A-35B1-4F16A131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9" y="886783"/>
            <a:ext cx="10691833" cy="1132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2639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37128BA6-1128-C209-BFFB-84B448F50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389531"/>
            <a:ext cx="10504000" cy="1132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9">
            <a:extLst>
              <a:ext uri="{FF2B5EF4-FFF2-40B4-BE49-F238E27FC236}">
                <a16:creationId xmlns:a16="http://schemas.microsoft.com/office/drawing/2014/main" xmlns="" id="{41580DAF-66D2-C0E1-14A1-42E692FC343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4001" y="2169415"/>
            <a:ext cx="3241114" cy="51051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9">
            <a:extLst>
              <a:ext uri="{FF2B5EF4-FFF2-40B4-BE49-F238E27FC236}">
                <a16:creationId xmlns:a16="http://schemas.microsoft.com/office/drawing/2014/main" xmlns="" id="{94970F6D-A8F3-BD95-39A8-39CA9376757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001" y="2830160"/>
            <a:ext cx="3241113" cy="11100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xmlns="" id="{07C69F07-F72D-000F-9396-D6ADE46170E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4000" y="4264299"/>
            <a:ext cx="3241114" cy="51051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xmlns="" id="{6C5BADC7-69D5-487B-55E5-C2489AD8D67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44001" y="4924694"/>
            <a:ext cx="3241113" cy="11100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xmlns="" id="{9AC8A291-BAE2-38CC-F7D6-8C6C337CC18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306882" y="2169415"/>
            <a:ext cx="3241114" cy="51051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xmlns="" id="{4E66CFFF-C91E-6D7C-A56A-D719F31057F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06883" y="2830160"/>
            <a:ext cx="3241113" cy="11100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9">
            <a:extLst>
              <a:ext uri="{FF2B5EF4-FFF2-40B4-BE49-F238E27FC236}">
                <a16:creationId xmlns:a16="http://schemas.microsoft.com/office/drawing/2014/main" xmlns="" id="{2162ADD5-EC40-18B6-7658-A891347D162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06882" y="4264299"/>
            <a:ext cx="3241114" cy="51051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xmlns="" id="{2E658A71-0AEB-45C6-A4F7-E971BCB0206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06883" y="4924694"/>
            <a:ext cx="3241113" cy="11100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33">
            <a:extLst>
              <a:ext uri="{FF2B5EF4-FFF2-40B4-BE49-F238E27FC236}">
                <a16:creationId xmlns:a16="http://schemas.microsoft.com/office/drawing/2014/main" xmlns="" id="{05689B93-7990-8047-7F5B-92C552617EA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935623" y="2136757"/>
            <a:ext cx="3329731" cy="3897949"/>
          </a:xfrm>
          <a:custGeom>
            <a:avLst/>
            <a:gdLst>
              <a:gd name="connsiteX0" fmla="*/ 0 w 3171870"/>
              <a:gd name="connsiteY0" fmla="*/ 0 h 3713149"/>
              <a:gd name="connsiteX1" fmla="*/ 3171870 w 3171870"/>
              <a:gd name="connsiteY1" fmla="*/ 0 h 3713149"/>
              <a:gd name="connsiteX2" fmla="*/ 3171870 w 3171870"/>
              <a:gd name="connsiteY2" fmla="*/ 3713149 h 3713149"/>
              <a:gd name="connsiteX3" fmla="*/ 0 w 3171870"/>
              <a:gd name="connsiteY3" fmla="*/ 3713149 h 371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1870" h="3713149">
                <a:moveTo>
                  <a:pt x="0" y="0"/>
                </a:moveTo>
                <a:lnTo>
                  <a:pt x="3171870" y="0"/>
                </a:lnTo>
                <a:lnTo>
                  <a:pt x="3171870" y="3713149"/>
                </a:lnTo>
                <a:lnTo>
                  <a:pt x="0" y="371314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xmlns="" id="{52DEE5C2-953F-114F-AE99-542AA0FCBC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>
            <a:off x="10616942" y="5282942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xmlns="" id="{A1BB8DB8-267F-F856-18C5-03C8546AF0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-265301" y="599970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</p:spTree>
    <p:extLst>
      <p:ext uri="{BB962C8B-B14F-4D97-AF65-F5344CB8AC3E}">
        <p14:creationId xmlns:p14="http://schemas.microsoft.com/office/powerpoint/2010/main" val="3902916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71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668" r:id="rId2"/>
    <p:sldLayoutId id="2147483684" r:id="rId3"/>
    <p:sldLayoutId id="2147483685" r:id="rId4"/>
    <p:sldLayoutId id="2147483727" r:id="rId5"/>
    <p:sldLayoutId id="2147483665" r:id="rId6"/>
    <p:sldLayoutId id="2147483672" r:id="rId7"/>
    <p:sldLayoutId id="2147483686" r:id="rId8"/>
    <p:sldLayoutId id="2147483688" r:id="rId9"/>
    <p:sldLayoutId id="2147483687" r:id="rId10"/>
    <p:sldLayoutId id="2147483674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70" r:id="rId22"/>
    <p:sldLayoutId id="2147483730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29" r:id="rId33"/>
    <p:sldLayoutId id="2147483704" r:id="rId34"/>
    <p:sldLayoutId id="2147483690" r:id="rId35"/>
    <p:sldLayoutId id="2147483691" r:id="rId36"/>
    <p:sldLayoutId id="2147483692" r:id="rId37"/>
    <p:sldLayoutId id="2147483693" r:id="rId38"/>
    <p:sldLayoutId id="2147483723" r:id="rId39"/>
    <p:sldLayoutId id="2147483705" r:id="rId40"/>
    <p:sldLayoutId id="2147483707" r:id="rId41"/>
    <p:sldLayoutId id="2147483724" r:id="rId42"/>
    <p:sldLayoutId id="2147483708" r:id="rId43"/>
    <p:sldLayoutId id="2147483710" r:id="rId44"/>
    <p:sldLayoutId id="2147483711" r:id="rId45"/>
    <p:sldLayoutId id="2147483725" r:id="rId46"/>
    <p:sldLayoutId id="2147483713" r:id="rId47"/>
    <p:sldLayoutId id="2147483714" r:id="rId48"/>
    <p:sldLayoutId id="2147483726" r:id="rId49"/>
    <p:sldLayoutId id="2147483715" r:id="rId50"/>
    <p:sldLayoutId id="2147483717" r:id="rId51"/>
    <p:sldLayoutId id="2147483719" r:id="rId52"/>
    <p:sldLayoutId id="2147483720" r:id="rId53"/>
    <p:sldLayoutId id="2147483731" r:id="rId54"/>
    <p:sldLayoutId id="2147483689" r:id="rId55"/>
    <p:sldLayoutId id="2147483671" r:id="rId56"/>
    <p:sldLayoutId id="2147483732" r:id="rId5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42_7DB0A735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1.svg"/><Relationship Id="rId5" Type="http://schemas.openxmlformats.org/officeDocument/2006/relationships/image" Target="../media/image54.png"/><Relationship Id="rId4" Type="http://schemas.openxmlformats.org/officeDocument/2006/relationships/image" Target="../media/image89.sv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FFEF_C90C5C0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2_851F699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54041A-8C4A-11B3-8727-E6706E49A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7A5E210-05EB-146A-24BB-447A2B90B3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006" y="1392873"/>
            <a:ext cx="7223722" cy="3990785"/>
          </a:xfrm>
        </p:spPr>
        <p:txBody>
          <a:bodyPr/>
          <a:lstStyle/>
          <a:p>
            <a:r>
              <a:rPr lang="es-ES" sz="6600"/>
              <a:t>Guía para la impartición de una AAFF presencial</a:t>
            </a:r>
            <a:endParaRPr lang="es-ES_tradnl" sz="6600"/>
          </a:p>
        </p:txBody>
      </p:sp>
    </p:spTree>
    <p:extLst>
      <p:ext uri="{BB962C8B-B14F-4D97-AF65-F5344CB8AC3E}">
        <p14:creationId xmlns:p14="http://schemas.microsoft.com/office/powerpoint/2010/main" val="4176251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B3906FA-830B-BB30-FEC6-9DEE7ADAEBB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DF8C2B-8BB9-4620-D52C-8297A7DEA13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50532C-CA54-03A6-5668-EA281946D61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464280E-1995-6035-7605-182CA31BB8E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30B19F2-1D02-450C-86EB-E0332C2BDF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2A060F1B-9FF8-47BF-F6BA-2B41D14D35F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0CD28C2-DCF1-4803-EE20-63B1562C2EC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E60A5AD7-E5E1-62A1-3D7A-8535A393063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8AFF5FCD-01AF-51AF-7803-8D54F85BE4C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DEB2316-F6E5-FA8D-3995-7ED6CC6138A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5D55878D-4644-FBF3-65AB-448B14C82A1C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A4D25982-AF31-A1DE-F156-3AFB3DFAE77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63085679-5D88-7338-DDD7-8FE073FE0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Objetivos de la </a:t>
            </a:r>
            <a:r>
              <a:rPr lang="en-US" err="1"/>
              <a:t>sesión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57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23CCA40-6CA6-34C9-E9BA-359CF146A20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71AD93-28F6-EBC1-F53E-3B274A0C424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67A670-ADD2-12FA-4282-46AFE57D6BD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E7CA3FE-6E99-378A-6DA8-89BAD3C8956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F25CE7F-66DF-FAD3-744A-E6799497359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65A4B786-E582-04B7-2693-33D1CEBD299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D88EFD78-7156-2D27-5838-47CF2D05391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D68A2EFA-F28F-AA74-76DF-45199CA8845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02040237-4093-BACC-CB6A-18D74E4FC36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A97BFAD9-CEF2-9C20-9EDA-74EDF3148DD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EFCF15B7-3104-8F3D-92BF-4B810A2CDDD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7FE4E5DF-CB7E-7DDE-767C-25A3004FF14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3FEE67C4-47B9-E3E3-40A3-8DF35F3C0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3. Objetivos de </a:t>
            </a:r>
            <a:r>
              <a:rPr lang="en-US" err="1"/>
              <a:t>aprendizaje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35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91FD79-A4C8-7E09-2E03-95E9A79C8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Título</a:t>
            </a:r>
            <a:r>
              <a:rPr lang="en-US"/>
              <a:t> </a:t>
            </a:r>
            <a:r>
              <a:rPr lang="en-US" err="1"/>
              <a:t>Módulo</a:t>
            </a:r>
            <a:r>
              <a:rPr lang="en-US"/>
              <a:t> 1</a:t>
            </a:r>
            <a:br>
              <a:rPr lang="en-US"/>
            </a:br>
            <a:r>
              <a:rPr lang="en-US" err="1"/>
              <a:t>Título</a:t>
            </a:r>
            <a:r>
              <a:rPr lang="en-US"/>
              <a:t> </a:t>
            </a:r>
            <a:r>
              <a:rPr lang="en-US" err="1"/>
              <a:t>Contenido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51AC1D-8292-5242-CDBC-06346029DE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err="1"/>
              <a:t>Contenidos</a:t>
            </a:r>
            <a:r>
              <a:rPr lang="en-US"/>
              <a:t> </a:t>
            </a:r>
            <a:r>
              <a:rPr lang="en-US" err="1"/>
              <a:t>formativos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99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58F8E4-5776-F0A2-09A3-D5759931E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539843"/>
            <a:ext cx="10504000" cy="433763"/>
          </a:xfrm>
        </p:spPr>
        <p:txBody>
          <a:bodyPr/>
          <a:lstStyle/>
          <a:p>
            <a:r>
              <a:rPr lang="en-US" sz="2000" err="1">
                <a:solidFill>
                  <a:srgbClr val="EA6060"/>
                </a:solidFill>
              </a:rPr>
              <a:t>Título</a:t>
            </a:r>
            <a:r>
              <a:rPr lang="en-US" sz="2000">
                <a:solidFill>
                  <a:srgbClr val="EA6060"/>
                </a:solidFill>
              </a:rPr>
              <a:t> </a:t>
            </a:r>
            <a:r>
              <a:rPr lang="en-US" sz="2000" err="1">
                <a:solidFill>
                  <a:srgbClr val="EA6060"/>
                </a:solidFill>
              </a:rPr>
              <a:t>Módulo</a:t>
            </a:r>
            <a:r>
              <a:rPr lang="en-US" sz="2000">
                <a:solidFill>
                  <a:srgbClr val="EA6060"/>
                </a:solidFill>
              </a:rPr>
              <a:t>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F525A1-5D0A-B348-E3A8-6B3A38A3167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D30246-2F1F-8E3E-CD85-0C91CC565BB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648EFC4-E013-A3FE-AB00-52E2B91E5E2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ECCC9C8-5B9C-BA8F-56AB-461732F0913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B70DB4E9-E13C-5D42-66FE-6ADCF7FF7C2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7B29CDEE-7B60-E1F6-92B8-6919AC95275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112C66A4-EB04-BB35-2C75-CDAFC1A1117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7411DD8A-D4A1-1BC7-6ECE-C545BE1DFF1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506C33D5-C6E3-F363-42F6-2D42D2C89D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E09F34D5-5B82-CA30-747B-A7428922DAFB}"/>
              </a:ext>
            </a:extLst>
          </p:cNvPr>
          <p:cNvSpPr txBox="1">
            <a:spLocks/>
          </p:cNvSpPr>
          <p:nvPr/>
        </p:nvSpPr>
        <p:spPr>
          <a:xfrm>
            <a:off x="844000" y="1012487"/>
            <a:ext cx="10504000" cy="4337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Introducción</a:t>
            </a:r>
          </a:p>
        </p:txBody>
      </p:sp>
    </p:spTree>
    <p:extLst>
      <p:ext uri="{BB962C8B-B14F-4D97-AF65-F5344CB8AC3E}">
        <p14:creationId xmlns:p14="http://schemas.microsoft.com/office/powerpoint/2010/main" val="555349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05F551-4FFA-9D33-BA66-CAACD442C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DA0A68-44BF-A890-C34A-636D5CB0F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539843"/>
            <a:ext cx="10504000" cy="433763"/>
          </a:xfrm>
        </p:spPr>
        <p:txBody>
          <a:bodyPr/>
          <a:lstStyle/>
          <a:p>
            <a:r>
              <a:rPr lang="en-US" sz="2000" err="1">
                <a:solidFill>
                  <a:srgbClr val="EA6060"/>
                </a:solidFill>
              </a:rPr>
              <a:t>Título</a:t>
            </a:r>
            <a:r>
              <a:rPr lang="en-US" sz="2000">
                <a:solidFill>
                  <a:srgbClr val="EA6060"/>
                </a:solidFill>
              </a:rPr>
              <a:t> </a:t>
            </a:r>
            <a:r>
              <a:rPr lang="en-US" sz="2000" err="1">
                <a:solidFill>
                  <a:srgbClr val="EA6060"/>
                </a:solidFill>
              </a:rPr>
              <a:t>Módulo</a:t>
            </a:r>
            <a:r>
              <a:rPr lang="en-US" sz="2000">
                <a:solidFill>
                  <a:srgbClr val="EA6060"/>
                </a:solidFill>
              </a:rPr>
              <a:t>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3098AE-52F4-4755-C091-FD788138271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2F9D35-0CBC-E081-8233-3DFD6AB287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72B0536-1F39-FDF8-E7CA-15734E423E7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6E20A9BA-1E56-EF74-A1FB-BCD0BE6F8B5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B035C89-D9DC-B9FC-95A7-D73ECAD8C2E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4EB65E46-1125-2186-D028-969C0DA38C3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07F2AE77-CED4-6380-D207-0BAC3A89EBA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DBD0E8DE-2896-3B07-7A1A-A7318828FE6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E1EE831-C2DE-3D31-D18C-12F6407A24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6F00A0E-3215-D191-17DD-4C4AB0B92DA2}"/>
              </a:ext>
            </a:extLst>
          </p:cNvPr>
          <p:cNvSpPr txBox="1">
            <a:spLocks/>
          </p:cNvSpPr>
          <p:nvPr/>
        </p:nvSpPr>
        <p:spPr>
          <a:xfrm>
            <a:off x="844000" y="1012487"/>
            <a:ext cx="10504000" cy="4337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err="1"/>
              <a:t>Contenido</a:t>
            </a:r>
            <a:r>
              <a:rPr lang="en-US"/>
              <a:t> </a:t>
            </a:r>
            <a:r>
              <a:rPr lang="en-US" err="1"/>
              <a:t>teórico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31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CB0D2CF-757F-1214-6AA6-1ED54FF13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F9E308-1745-5E84-A0BD-E9E8A4B76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539843"/>
            <a:ext cx="10504000" cy="433763"/>
          </a:xfrm>
        </p:spPr>
        <p:txBody>
          <a:bodyPr/>
          <a:lstStyle/>
          <a:p>
            <a:r>
              <a:rPr lang="en-US" sz="2000" err="1">
                <a:solidFill>
                  <a:srgbClr val="EA6060"/>
                </a:solidFill>
              </a:rPr>
              <a:t>Título</a:t>
            </a:r>
            <a:r>
              <a:rPr lang="en-US" sz="2000">
                <a:solidFill>
                  <a:srgbClr val="EA6060"/>
                </a:solidFill>
              </a:rPr>
              <a:t> </a:t>
            </a:r>
            <a:r>
              <a:rPr lang="en-US" sz="2000" err="1">
                <a:solidFill>
                  <a:srgbClr val="EA6060"/>
                </a:solidFill>
              </a:rPr>
              <a:t>Módulo</a:t>
            </a:r>
            <a:r>
              <a:rPr lang="en-US" sz="2000">
                <a:solidFill>
                  <a:srgbClr val="EA6060"/>
                </a:solidFill>
              </a:rPr>
              <a:t>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3E6453-C093-A089-C41F-B2E2D1E755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A6076A-A0DA-2A10-A09A-89D7DEE7A8B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6FD5C0A-7437-A6DB-0908-7042F55A911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6F6292C-36ED-67A2-C8D7-BE181345C11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B0AA5D2F-92D2-6A89-7B75-B3D2F0D7F9E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F93EE3D8-25AC-5112-412C-37DAA9FAA1F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9A32A9B7-916B-95BE-A738-A312E299F5A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BA4E6F42-69C1-F7B6-F679-C6C95A9C6E1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22630CF8-7E33-98F5-42EF-2982181833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DFDDDE2-381B-5C06-303E-ECF55C35F00A}"/>
              </a:ext>
            </a:extLst>
          </p:cNvPr>
          <p:cNvSpPr txBox="1">
            <a:spLocks/>
          </p:cNvSpPr>
          <p:nvPr/>
        </p:nvSpPr>
        <p:spPr>
          <a:xfrm>
            <a:off x="844000" y="1012487"/>
            <a:ext cx="10504000" cy="4337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err="1"/>
              <a:t>Ejemplo</a:t>
            </a:r>
            <a:r>
              <a:rPr lang="en-US"/>
              <a:t> </a:t>
            </a:r>
            <a:r>
              <a:rPr lang="en-US" err="1"/>
              <a:t>Práctico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64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285212-8700-BD92-C92D-5F7D58CF7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A2654-74CC-FF3E-AE2A-CF819E9C8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539843"/>
            <a:ext cx="10504000" cy="433763"/>
          </a:xfrm>
        </p:spPr>
        <p:txBody>
          <a:bodyPr/>
          <a:lstStyle/>
          <a:p>
            <a:r>
              <a:rPr lang="en-US" sz="2000" err="1">
                <a:solidFill>
                  <a:srgbClr val="EA6060"/>
                </a:solidFill>
              </a:rPr>
              <a:t>Título</a:t>
            </a:r>
            <a:r>
              <a:rPr lang="en-US" sz="2000">
                <a:solidFill>
                  <a:srgbClr val="EA6060"/>
                </a:solidFill>
              </a:rPr>
              <a:t> </a:t>
            </a:r>
            <a:r>
              <a:rPr lang="en-US" sz="2000" err="1">
                <a:solidFill>
                  <a:srgbClr val="EA6060"/>
                </a:solidFill>
              </a:rPr>
              <a:t>Módulo</a:t>
            </a:r>
            <a:r>
              <a:rPr lang="en-US" sz="2000">
                <a:solidFill>
                  <a:srgbClr val="EA6060"/>
                </a:solidFill>
              </a:rPr>
              <a:t> 1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BDB2BD2-C298-666B-A5B7-F2641F7E726A}"/>
              </a:ext>
            </a:extLst>
          </p:cNvPr>
          <p:cNvSpPr txBox="1">
            <a:spLocks/>
          </p:cNvSpPr>
          <p:nvPr/>
        </p:nvSpPr>
        <p:spPr>
          <a:xfrm>
            <a:off x="844000" y="1012487"/>
            <a:ext cx="10504000" cy="4337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err="1"/>
              <a:t>Actividad</a:t>
            </a:r>
            <a:r>
              <a:rPr lang="en-US"/>
              <a:t> </a:t>
            </a:r>
            <a:r>
              <a:rPr lang="en-US" err="1"/>
              <a:t>interactiva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08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832008-B9BB-82A0-330A-B14C59B64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E161EB-7720-C301-87BE-6EC9C09D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Título</a:t>
            </a:r>
            <a:r>
              <a:rPr lang="en-US"/>
              <a:t> </a:t>
            </a:r>
            <a:r>
              <a:rPr lang="en-US" err="1"/>
              <a:t>Módulo</a:t>
            </a:r>
            <a:r>
              <a:rPr lang="en-US"/>
              <a:t> 1</a:t>
            </a:r>
            <a:br>
              <a:rPr lang="en-US"/>
            </a:br>
            <a:r>
              <a:rPr lang="en-US" err="1"/>
              <a:t>Título</a:t>
            </a:r>
            <a:r>
              <a:rPr lang="en-US"/>
              <a:t> </a:t>
            </a:r>
            <a:r>
              <a:rPr lang="en-US" err="1"/>
              <a:t>Contenido</a:t>
            </a:r>
            <a:r>
              <a:rPr lang="en-US"/>
              <a:t>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C5AA15-A3FC-B2B1-DDA3-35E8A5BCE4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Resumen</a:t>
            </a:r>
          </a:p>
        </p:txBody>
      </p:sp>
    </p:spTree>
    <p:extLst>
      <p:ext uri="{BB962C8B-B14F-4D97-AF65-F5344CB8AC3E}">
        <p14:creationId xmlns:p14="http://schemas.microsoft.com/office/powerpoint/2010/main" val="2032444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BFA623-C54F-C134-D2BE-66B3604D1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2E8B89-6FA8-8D06-C0CC-18545C740B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86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7C40B1-FDE9-AB83-C996-B85C2CF34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6C4C6-4F2A-292D-498E-1F728A519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Título</a:t>
            </a:r>
            <a:r>
              <a:rPr lang="en-US"/>
              <a:t> </a:t>
            </a:r>
            <a:r>
              <a:rPr lang="en-US" err="1"/>
              <a:t>Módulo</a:t>
            </a:r>
            <a:r>
              <a:rPr lang="en-US"/>
              <a:t>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2AEB3B-8400-FA06-975F-2A0015AFF4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Dudas</a:t>
            </a:r>
          </a:p>
        </p:txBody>
      </p:sp>
    </p:spTree>
    <p:extLst>
      <p:ext uri="{BB962C8B-B14F-4D97-AF65-F5344CB8AC3E}">
        <p14:creationId xmlns:p14="http://schemas.microsoft.com/office/powerpoint/2010/main" val="3279266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C031AD-0857-C11C-7D50-BC1BD253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>
            <a:noAutofit/>
          </a:bodyPr>
          <a:lstStyle/>
          <a:p>
            <a:r>
              <a:rPr lang="es-ES_tradnl">
                <a:latin typeface="Verdana"/>
                <a:ea typeface="Verdana"/>
              </a:rPr>
              <a:t>Introducción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978D98B-BAB3-1AB4-A583-0C4CFA26D2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2108729141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59A6B54E-4621-A302-79E7-CD432E7D17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B5A6B1-A605-3186-1C29-E374F0A4E807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82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0893A5-E8ED-08DA-1E88-B5035DB7A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24357-21C6-462C-3E2A-ED1992DE7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Título</a:t>
            </a:r>
            <a:r>
              <a:rPr lang="en-US"/>
              <a:t> </a:t>
            </a:r>
            <a:r>
              <a:rPr lang="en-US" err="1"/>
              <a:t>Módulo</a:t>
            </a:r>
            <a:r>
              <a:rPr lang="en-US"/>
              <a:t>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E7B772-381F-37F5-F016-1B50EA06F7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Cierre</a:t>
            </a:r>
          </a:p>
        </p:txBody>
      </p:sp>
    </p:spTree>
    <p:extLst>
      <p:ext uri="{BB962C8B-B14F-4D97-AF65-F5344CB8AC3E}">
        <p14:creationId xmlns:p14="http://schemas.microsoft.com/office/powerpoint/2010/main" val="3848743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AD9A596-76D2-8AAF-58FB-1FC075D436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6D4275D-4251-FAA0-859B-59F7BB921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19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29347-4005-C0CA-3BA4-CA6BDF8E4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Gráficos</a:t>
            </a:r>
            <a:r>
              <a:rPr lang="en-US"/>
              <a:t> y </a:t>
            </a:r>
            <a:r>
              <a:rPr lang="en-US" err="1"/>
              <a:t>figuras</a:t>
            </a:r>
            <a:r>
              <a:rPr lang="en-US"/>
              <a:t> de </a:t>
            </a:r>
            <a:r>
              <a:rPr lang="en-US" err="1"/>
              <a:t>apoyo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6DA4A7-4B27-F720-BF3F-21565CD0C1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err="1"/>
              <a:t>Elementos</a:t>
            </a:r>
            <a:r>
              <a:rPr lang="en-US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513558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52F72A8-EE7E-3877-A9A6-F842E81A29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801DC9-E826-F5B3-FC7B-B0D95EAFF2B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786780-3B64-51B5-7B07-C25C481D2E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E018326-3B8A-02F8-AD7F-EA3D2099C4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5BA74D6-AA99-641E-0308-C0877878A9A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4EA30BC0-9FFE-A6F2-A3EF-22D01A3826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E79527C9-50BA-0920-D30D-4609B90D4C5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50871AD0-6F00-5384-3F12-C1236A5D07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631F08CA-D067-CF88-9337-5655DF7EA2B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FA06704D-9B05-D497-A051-74C1767ED9B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671FC506-3A39-6F13-B6AD-714254EA10E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1F9EAEF1-BC56-73BA-2330-C06520CA16B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2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2B96663-A906-73D2-DE98-DBCAF523322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E7CE5F-731B-615C-E851-91B86E58C9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901FB9-66B6-1F14-E2E5-F058833BE19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8552EC1-C407-9BE3-965D-7C3AC97649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822FA46-0CBD-2145-4A80-53AC867E5A4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CDC2FACD-A945-4E64-D449-6577FB10BF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A24AF66D-D81C-A863-C2E7-D8EE47925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02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916E356-6A98-9219-EA0F-33A2B44EC0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err="1"/>
              <a:t>Formatos</a:t>
            </a:r>
            <a:r>
              <a:rPr lang="en-US"/>
              <a:t> para la </a:t>
            </a:r>
            <a:r>
              <a:rPr lang="en-US" err="1"/>
              <a:t>redacción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6733A37-D6E7-681D-1B13-0CA3FD50B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Procesos</a:t>
            </a:r>
            <a:r>
              <a:rPr lang="en-US"/>
              <a:t> paso a paso</a:t>
            </a:r>
          </a:p>
        </p:txBody>
      </p:sp>
    </p:spTree>
    <p:extLst>
      <p:ext uri="{BB962C8B-B14F-4D97-AF65-F5344CB8AC3E}">
        <p14:creationId xmlns:p14="http://schemas.microsoft.com/office/powerpoint/2010/main" val="2225191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C56E0D5-B8E9-EC1A-600B-E157FCDE48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A0987C-C282-BD50-4CEF-1610008D34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8D6074-E0A2-37B6-909D-C096EF55D77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EABF4E-7AF9-F223-6955-863BF4AF93B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DD1EC933-0D9B-02A7-C394-7D2767F47B1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1DD3416E-AA33-BDD5-AAE5-69EBE3C700C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2FDEE9F2-F411-5E8F-E47F-48ADFEF462F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85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1C3C086-25B4-A154-6150-A4071FED43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54B089-FE7B-0463-2A7D-C7A5D2B2DF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4B0033-9405-49BB-1ABA-A6D7EAE251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B340678E-2165-DE50-2ABD-67A5C4C9AA35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62B4750-7717-793F-4995-919627FBB26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6CAE951C-689D-98C8-BB6B-3AB225451133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49C0804-4E5E-28F5-9AED-49F350B3BD3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8790DBA-1DA6-F6AE-85BE-59B1BC5AD4D7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3FC4BE35-A9B5-BF3B-7B01-8D45DBC44B3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ED7A18BD-CD01-73E7-E32E-C39C3DA19A1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44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C357AF7-BA85-6A21-3009-EAA38DBB24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err="1"/>
              <a:t>Formatos</a:t>
            </a:r>
            <a:r>
              <a:rPr lang="en-US"/>
              <a:t> para la </a:t>
            </a:r>
            <a:r>
              <a:rPr lang="en-US" err="1"/>
              <a:t>redacción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67B029C-5FF3-C5B3-4DFA-A2DD5CF95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 de </a:t>
            </a:r>
            <a:r>
              <a:rPr lang="en-US" err="1"/>
              <a:t>tiempo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29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A11055-9ACF-D7F8-A0A9-076A45B07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6682A573-D739-AA7E-D304-E5C66BDB8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noProof="0"/>
              <a:t>Estructura de una Acción Formativa Presencial</a:t>
            </a:r>
          </a:p>
        </p:txBody>
      </p:sp>
      <p:sp>
        <p:nvSpPr>
          <p:cNvPr id="5" name="Rectángulo: esquinas redondeadas 2">
            <a:extLst>
              <a:ext uri="{FF2B5EF4-FFF2-40B4-BE49-F238E27FC236}">
                <a16:creationId xmlns:a16="http://schemas.microsoft.com/office/drawing/2014/main" xmlns="" id="{132FE5AC-5EBE-5471-3072-BC71378AD3C7}"/>
              </a:ext>
            </a:extLst>
          </p:cNvPr>
          <p:cNvSpPr/>
          <p:nvPr/>
        </p:nvSpPr>
        <p:spPr>
          <a:xfrm>
            <a:off x="753034" y="2444537"/>
            <a:ext cx="10703858" cy="3467099"/>
          </a:xfrm>
          <a:prstGeom prst="roundRect">
            <a:avLst>
              <a:gd name="adj" fmla="val 6312"/>
            </a:avLst>
          </a:prstGeom>
          <a:solidFill>
            <a:srgbClr val="F1F3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E05611D8-FA6B-1F63-9E9C-A3A382FB547B}"/>
              </a:ext>
            </a:extLst>
          </p:cNvPr>
          <p:cNvSpPr txBox="1">
            <a:spLocks/>
          </p:cNvSpPr>
          <p:nvPr/>
        </p:nvSpPr>
        <p:spPr>
          <a:xfrm>
            <a:off x="1076550" y="2719543"/>
            <a:ext cx="3064641" cy="1949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t" anchorCtr="0">
            <a:sp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200" b="0" i="0" kern="1200">
                <a:solidFill>
                  <a:srgbClr val="E7454E"/>
                </a:solidFill>
                <a:latin typeface="Bariol Regular" panose="02000506040000020003" pitchFamily="2" charset="0"/>
                <a:ea typeface="Roboto" panose="02000000000000000000" pitchFamily="2" charset="0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Pts val="5200"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>
                <a:ln>
                  <a:noFill/>
                </a:ln>
                <a:solidFill>
                  <a:srgbClr val="34BCAC"/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Arial" panose="020B0604020202020204" pitchFamily="34" charset="0"/>
              </a:rPr>
              <a:t>&gt;</a:t>
            </a:r>
            <a:r>
              <a:rPr kumimoji="0" lang="es-ES_tradnl" sz="1100" b="1" i="0" u="none" strike="noStrike" kern="1200" cap="none" spc="0" normalizeH="0" baseline="0" noProof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s-ES_tradnl" sz="1100" b="1" i="0" u="none" strike="noStrike" kern="1200" cap="none" spc="0" normalizeH="0" baseline="0" noProof="0">
                <a:ln>
                  <a:noFill/>
                </a:ln>
                <a:solidFill>
                  <a:srgbClr val="34BCAC"/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Arial" panose="020B0604020202020204" pitchFamily="34" charset="0"/>
              </a:rPr>
              <a:t>Módulos</a:t>
            </a:r>
            <a:endParaRPr kumimoji="0" lang="es-ES_tradnl" sz="1100" b="1" i="0" u="none" strike="noStrike" kern="1200" cap="none" spc="0" normalizeH="0" baseline="30000" noProof="0">
              <a:ln>
                <a:noFill/>
              </a:ln>
              <a:solidFill>
                <a:srgbClr val="34BCAC"/>
              </a:solidFill>
              <a:effectLst/>
              <a:uLnTx/>
              <a:uFillTx/>
              <a:latin typeface="+mn-lt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Rectángulo: esquinas redondeadas 58">
            <a:extLst>
              <a:ext uri="{FF2B5EF4-FFF2-40B4-BE49-F238E27FC236}">
                <a16:creationId xmlns:a16="http://schemas.microsoft.com/office/drawing/2014/main" xmlns="" id="{E350C2B1-0AC2-7336-735D-A9D82E950CAD}"/>
              </a:ext>
            </a:extLst>
          </p:cNvPr>
          <p:cNvSpPr/>
          <p:nvPr/>
        </p:nvSpPr>
        <p:spPr>
          <a:xfrm>
            <a:off x="1148098" y="3253477"/>
            <a:ext cx="1344397" cy="252000"/>
          </a:xfrm>
          <a:prstGeom prst="roundRect">
            <a:avLst>
              <a:gd name="adj" fmla="val 50000"/>
            </a:avLst>
          </a:prstGeom>
          <a:solidFill>
            <a:srgbClr val="34BCAC"/>
          </a:solidFill>
          <a:ln>
            <a:solidFill>
              <a:srgbClr val="34BCA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en Sans Light" panose="020B0706030804020204" pitchFamily="34" charset="0"/>
                <a:cs typeface="Arial" panose="020B0604020202020204" pitchFamily="34" charset="0"/>
              </a:rPr>
              <a:t>&gt; Unidades</a:t>
            </a:r>
            <a:endParaRPr kumimoji="0" lang="es-ES_tradnl" sz="1100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9" name="Rectángulo: esquinas redondeadas 7">
            <a:extLst>
              <a:ext uri="{FF2B5EF4-FFF2-40B4-BE49-F238E27FC236}">
                <a16:creationId xmlns:a16="http://schemas.microsoft.com/office/drawing/2014/main" xmlns="" id="{0D042629-F08C-1FE4-197C-0580B74793A5}"/>
              </a:ext>
            </a:extLst>
          </p:cNvPr>
          <p:cNvSpPr/>
          <p:nvPr/>
        </p:nvSpPr>
        <p:spPr>
          <a:xfrm>
            <a:off x="1361097" y="3831989"/>
            <a:ext cx="1164177" cy="252000"/>
          </a:xfrm>
          <a:prstGeom prst="roundRect">
            <a:avLst>
              <a:gd name="adj" fmla="val 50000"/>
            </a:avLst>
          </a:prstGeom>
          <a:solidFill>
            <a:srgbClr val="34BCAC"/>
          </a:solidFill>
          <a:ln>
            <a:solidFill>
              <a:srgbClr val="34BCA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en Sans Light" panose="020B0706030804020204" pitchFamily="34" charset="0"/>
                <a:cs typeface="Arial" panose="020B0604020202020204" pitchFamily="34" charset="0"/>
              </a:rPr>
              <a:t>&gt; Recursos</a:t>
            </a:r>
            <a:endParaRPr kumimoji="0" lang="es-ES_tradnl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0" name="Rectángulo: esquinas redondeadas 7 - 2">
            <a:extLst>
              <a:ext uri="{FF2B5EF4-FFF2-40B4-BE49-F238E27FC236}">
                <a16:creationId xmlns:a16="http://schemas.microsoft.com/office/drawing/2014/main" xmlns="" id="{B2F13127-F259-2036-0AE0-301E8FDD2019}"/>
              </a:ext>
            </a:extLst>
          </p:cNvPr>
          <p:cNvSpPr/>
          <p:nvPr/>
        </p:nvSpPr>
        <p:spPr>
          <a:xfrm>
            <a:off x="1904350" y="4405663"/>
            <a:ext cx="1687383" cy="252000"/>
          </a:xfrm>
          <a:prstGeom prst="roundRect">
            <a:avLst>
              <a:gd name="adj" fmla="val 50000"/>
            </a:avLst>
          </a:prstGeom>
          <a:solidFill>
            <a:srgbClr val="34BCAC">
              <a:alpha val="51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en Sans Light" panose="020B0706030804020204" pitchFamily="34" charset="0"/>
                <a:cs typeface="Arial" panose="020B0604020202020204" pitchFamily="34" charset="0"/>
              </a:rPr>
              <a:t>&gt; Presentaciones</a:t>
            </a:r>
            <a:endParaRPr kumimoji="0" lang="es-ES_tradnl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1" name="Rectángulo: esquinas redondeadas 7 - 6">
            <a:extLst>
              <a:ext uri="{FF2B5EF4-FFF2-40B4-BE49-F238E27FC236}">
                <a16:creationId xmlns:a16="http://schemas.microsoft.com/office/drawing/2014/main" xmlns="" id="{7753F95D-1369-D71B-7BC4-AF5570CA7AD2}"/>
              </a:ext>
            </a:extLst>
          </p:cNvPr>
          <p:cNvSpPr/>
          <p:nvPr/>
        </p:nvSpPr>
        <p:spPr>
          <a:xfrm>
            <a:off x="1904350" y="5228694"/>
            <a:ext cx="1687381" cy="252000"/>
          </a:xfrm>
          <a:prstGeom prst="roundRect">
            <a:avLst>
              <a:gd name="adj" fmla="val 50000"/>
            </a:avLst>
          </a:prstGeom>
          <a:solidFill>
            <a:srgbClr val="34BCAC">
              <a:alpha val="51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en Sans Light" panose="020B0706030804020204" pitchFamily="34" charset="0"/>
                <a:cs typeface="Arial" panose="020B0604020202020204" pitchFamily="34" charset="0"/>
              </a:rPr>
              <a:t>&gt; Dinámicas</a:t>
            </a:r>
            <a:endParaRPr kumimoji="0" lang="es-ES_tradnl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2" name="Rectángulo: esquinas redondeadas 7 - 1">
            <a:extLst>
              <a:ext uri="{FF2B5EF4-FFF2-40B4-BE49-F238E27FC236}">
                <a16:creationId xmlns:a16="http://schemas.microsoft.com/office/drawing/2014/main" xmlns="" id="{27E135F3-3F60-3340-E59C-A4934FB39736}"/>
              </a:ext>
            </a:extLst>
          </p:cNvPr>
          <p:cNvSpPr/>
          <p:nvPr/>
        </p:nvSpPr>
        <p:spPr>
          <a:xfrm>
            <a:off x="3687348" y="4412863"/>
            <a:ext cx="3958724" cy="2376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34BCA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 Light" panose="020B0706030804020204" pitchFamily="34" charset="0"/>
                <a:cs typeface="Arial" panose="020B0604020202020204" pitchFamily="34" charset="0"/>
              </a:rPr>
              <a:t>Apoyo a la enseñanza</a:t>
            </a:r>
            <a:endParaRPr kumimoji="0" lang="es-ES_tradnl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3" name="Rectángulo: esquinas redondeadas 7 - 1">
            <a:extLst>
              <a:ext uri="{FF2B5EF4-FFF2-40B4-BE49-F238E27FC236}">
                <a16:creationId xmlns:a16="http://schemas.microsoft.com/office/drawing/2014/main" xmlns="" id="{BD945608-EEBD-B4B5-C699-FF30E0B5FFD7}"/>
              </a:ext>
            </a:extLst>
          </p:cNvPr>
          <p:cNvSpPr/>
          <p:nvPr/>
        </p:nvSpPr>
        <p:spPr>
          <a:xfrm>
            <a:off x="3687348" y="5235894"/>
            <a:ext cx="3958724" cy="2376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34BCA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 Light" panose="020B0706030804020204" pitchFamily="34" charset="0"/>
                <a:cs typeface="Arial" panose="020B0604020202020204" pitchFamily="34" charset="0"/>
              </a:rPr>
              <a:t>Romper el hielo/ Mesas Redondas / Juegos de rol…  </a:t>
            </a:r>
            <a:endParaRPr kumimoji="0" lang="es-ES_tradnl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Open Sans" pitchFamily="2" charset="0"/>
              <a:cs typeface="Arial" panose="020B0604020202020204" pitchFamily="34" charset="0"/>
            </a:endParaRPr>
          </a:p>
        </p:txBody>
      </p:sp>
      <p:cxnSp>
        <p:nvCxnSpPr>
          <p:cNvPr id="16" name="Conector recto de flecha 74">
            <a:extLst>
              <a:ext uri="{FF2B5EF4-FFF2-40B4-BE49-F238E27FC236}">
                <a16:creationId xmlns:a16="http://schemas.microsoft.com/office/drawing/2014/main" xmlns="" id="{53511F9E-BB00-91BB-0C50-2AF0007B632F}"/>
              </a:ext>
            </a:extLst>
          </p:cNvPr>
          <p:cNvCxnSpPr>
            <a:cxnSpLocks/>
          </p:cNvCxnSpPr>
          <p:nvPr/>
        </p:nvCxnSpPr>
        <p:spPr>
          <a:xfrm>
            <a:off x="2608872" y="3957989"/>
            <a:ext cx="523875" cy="0"/>
          </a:xfrm>
          <a:prstGeom prst="straightConnector1">
            <a:avLst/>
          </a:prstGeom>
          <a:ln w="38100">
            <a:solidFill>
              <a:srgbClr val="34BC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75">
            <a:extLst>
              <a:ext uri="{FF2B5EF4-FFF2-40B4-BE49-F238E27FC236}">
                <a16:creationId xmlns:a16="http://schemas.microsoft.com/office/drawing/2014/main" xmlns="" id="{1FE8A2A3-9DCB-2B3B-5E23-E9E7ABAB30B1}"/>
              </a:ext>
            </a:extLst>
          </p:cNvPr>
          <p:cNvSpPr txBox="1"/>
          <p:nvPr/>
        </p:nvSpPr>
        <p:spPr>
          <a:xfrm>
            <a:off x="3259567" y="3827184"/>
            <a:ext cx="80897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Roboto" panose="02000000000000000000" pitchFamily="2" charset="0"/>
                <a:cs typeface="Roboto" panose="02000000000000000000" pitchFamily="2" charset="0"/>
              </a:rPr>
              <a:t>Cada unidad cuenta con diferentes recursos de apoyo para asegurar el aprendizaje</a:t>
            </a:r>
            <a:endParaRPr kumimoji="0" lang="es-ES_tradnl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8" name="Conector recto de flecha 15">
            <a:extLst>
              <a:ext uri="{FF2B5EF4-FFF2-40B4-BE49-F238E27FC236}">
                <a16:creationId xmlns:a16="http://schemas.microsoft.com/office/drawing/2014/main" xmlns="" id="{AD9E7E64-B698-64BC-A7DE-20DB1E032559}"/>
              </a:ext>
            </a:extLst>
          </p:cNvPr>
          <p:cNvCxnSpPr>
            <a:cxnSpLocks/>
          </p:cNvCxnSpPr>
          <p:nvPr/>
        </p:nvCxnSpPr>
        <p:spPr>
          <a:xfrm>
            <a:off x="2029079" y="2817005"/>
            <a:ext cx="523875" cy="0"/>
          </a:xfrm>
          <a:prstGeom prst="straightConnector1">
            <a:avLst/>
          </a:prstGeom>
          <a:ln w="38100">
            <a:solidFill>
              <a:srgbClr val="34BC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30">
            <a:extLst>
              <a:ext uri="{FF2B5EF4-FFF2-40B4-BE49-F238E27FC236}">
                <a16:creationId xmlns:a16="http://schemas.microsoft.com/office/drawing/2014/main" xmlns="" id="{39343344-A030-9115-FC05-D3A1740D056E}"/>
              </a:ext>
            </a:extLst>
          </p:cNvPr>
          <p:cNvSpPr txBox="1"/>
          <p:nvPr/>
        </p:nvSpPr>
        <p:spPr>
          <a:xfrm>
            <a:off x="2657139" y="2601562"/>
            <a:ext cx="87136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Roboto" panose="02000000000000000000" pitchFamily="2" charset="0"/>
                <a:cs typeface="Roboto" panose="02000000000000000000" pitchFamily="2" charset="0"/>
              </a:rPr>
              <a:t>Cada acción formativa se divide en módulos, grandes Módulos temáticos que agrupan temas afines. Organiza el itinerario de forma lógica y progresiva. </a:t>
            </a:r>
            <a:endParaRPr kumimoji="0" lang="es-ES_tradnl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0" name="Conector recto de flecha 31">
            <a:extLst>
              <a:ext uri="{FF2B5EF4-FFF2-40B4-BE49-F238E27FC236}">
                <a16:creationId xmlns:a16="http://schemas.microsoft.com/office/drawing/2014/main" xmlns="" id="{0CFF4722-EF7C-AA53-C90D-333D3B8AA0E1}"/>
              </a:ext>
            </a:extLst>
          </p:cNvPr>
          <p:cNvCxnSpPr>
            <a:cxnSpLocks/>
          </p:cNvCxnSpPr>
          <p:nvPr/>
        </p:nvCxnSpPr>
        <p:spPr>
          <a:xfrm>
            <a:off x="2581119" y="3379477"/>
            <a:ext cx="523875" cy="0"/>
          </a:xfrm>
          <a:prstGeom prst="straightConnector1">
            <a:avLst/>
          </a:prstGeom>
          <a:ln w="38100">
            <a:solidFill>
              <a:srgbClr val="34BC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B17068B0-7C69-6F91-0BB2-23AB935D4928}"/>
              </a:ext>
            </a:extLst>
          </p:cNvPr>
          <p:cNvSpPr txBox="1"/>
          <p:nvPr/>
        </p:nvSpPr>
        <p:spPr>
          <a:xfrm>
            <a:off x="3205779" y="3248672"/>
            <a:ext cx="59597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Roboto" panose="02000000000000000000" pitchFamily="2" charset="0"/>
                <a:cs typeface="Roboto" panose="02000000000000000000" pitchFamily="2" charset="0"/>
              </a:rPr>
              <a:t>Cada módulo se compone de varias unidades temáticas más específicas</a:t>
            </a:r>
            <a:endParaRPr kumimoji="0" lang="es-ES_tradnl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Rectángulo: esquinas redondeadas 7 - 6">
            <a:extLst>
              <a:ext uri="{FF2B5EF4-FFF2-40B4-BE49-F238E27FC236}">
                <a16:creationId xmlns:a16="http://schemas.microsoft.com/office/drawing/2014/main" xmlns="" id="{1605ADB0-B7FB-2FD9-9A9A-F0691E494CEE}"/>
              </a:ext>
            </a:extLst>
          </p:cNvPr>
          <p:cNvSpPr/>
          <p:nvPr/>
        </p:nvSpPr>
        <p:spPr>
          <a:xfrm>
            <a:off x="1897111" y="4829172"/>
            <a:ext cx="1694621" cy="252000"/>
          </a:xfrm>
          <a:prstGeom prst="roundRect">
            <a:avLst>
              <a:gd name="adj" fmla="val 50000"/>
            </a:avLst>
          </a:prstGeom>
          <a:solidFill>
            <a:srgbClr val="34BCAC">
              <a:alpha val="51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en Sans Light" panose="020B0706030804020204" pitchFamily="34" charset="0"/>
                <a:cs typeface="Arial" panose="020B0604020202020204" pitchFamily="34" charset="0"/>
              </a:rPr>
              <a:t>&gt; </a:t>
            </a:r>
            <a:r>
              <a:rPr kumimoji="0" lang="es-ES_tradnl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en Sans Light" panose="020B0706030804020204" pitchFamily="34" charset="0"/>
                <a:cs typeface="Arial" panose="020B0604020202020204" pitchFamily="34" charset="0"/>
              </a:rPr>
              <a:t>Casos prácticos</a:t>
            </a:r>
            <a:endParaRPr kumimoji="0" lang="es-ES_tradnl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26" name="Rectángulo: esquinas redondeadas 7 - 1">
            <a:extLst>
              <a:ext uri="{FF2B5EF4-FFF2-40B4-BE49-F238E27FC236}">
                <a16:creationId xmlns:a16="http://schemas.microsoft.com/office/drawing/2014/main" xmlns="" id="{91DA8568-9982-3A15-03E3-8829C8113C7D}"/>
              </a:ext>
            </a:extLst>
          </p:cNvPr>
          <p:cNvSpPr/>
          <p:nvPr/>
        </p:nvSpPr>
        <p:spPr>
          <a:xfrm>
            <a:off x="3687348" y="4836372"/>
            <a:ext cx="3958724" cy="2376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34BCA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 Light" panose="020B0706030804020204" pitchFamily="34" charset="0"/>
                <a:cs typeface="Arial" panose="020B0604020202020204" pitchFamily="34" charset="0"/>
              </a:rPr>
              <a:t>Enfocado </a:t>
            </a:r>
            <a:r>
              <a:rPr kumimoji="0" lang="es-ES_tradn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 resolver una problemática real o ficticia</a:t>
            </a:r>
            <a:endParaRPr kumimoji="0" lang="es-ES_tradnl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31" name="CuadroTexto 45">
            <a:extLst>
              <a:ext uri="{FF2B5EF4-FFF2-40B4-BE49-F238E27FC236}">
                <a16:creationId xmlns:a16="http://schemas.microsoft.com/office/drawing/2014/main" xmlns="" id="{8C32671A-17E4-5064-8BA3-DDC50F7F61D9}"/>
              </a:ext>
            </a:extLst>
          </p:cNvPr>
          <p:cNvSpPr txBox="1"/>
          <p:nvPr/>
        </p:nvSpPr>
        <p:spPr>
          <a:xfrm>
            <a:off x="740928" y="1566109"/>
            <a:ext cx="1145107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>
                <a:ea typeface="Roboto"/>
                <a:cs typeface="Roboto"/>
              </a:rPr>
              <a:t>Las </a:t>
            </a:r>
            <a:r>
              <a:rPr lang="es-ES" sz="1100" b="1">
                <a:ea typeface="Roboto"/>
                <a:cs typeface="Roboto"/>
              </a:rPr>
              <a:t>sesiones</a:t>
            </a:r>
            <a:r>
              <a:rPr lang="es-ES" sz="1100">
                <a:ea typeface="Roboto"/>
                <a:cs typeface="Roboto"/>
              </a:rPr>
              <a:t> </a:t>
            </a:r>
            <a:r>
              <a:rPr lang="es-ES" sz="1100" b="1">
                <a:ea typeface="Roboto"/>
                <a:cs typeface="Roboto"/>
              </a:rPr>
              <a:t>presenciales</a:t>
            </a:r>
            <a:r>
              <a:rPr lang="es-ES" sz="1100">
                <a:ea typeface="Roboto"/>
                <a:cs typeface="Roboto"/>
              </a:rPr>
              <a:t> </a:t>
            </a:r>
            <a:r>
              <a:rPr lang="es-ES" sz="1100" b="1">
                <a:ea typeface="Roboto"/>
                <a:cs typeface="Roboto"/>
              </a:rPr>
              <a:t>permitirán</a:t>
            </a:r>
            <a:r>
              <a:rPr lang="es-ES" sz="1100">
                <a:ea typeface="Roboto"/>
                <a:cs typeface="Roboto"/>
              </a:rPr>
              <a:t> al </a:t>
            </a:r>
            <a:r>
              <a:rPr lang="es-ES" sz="1100" b="1">
                <a:ea typeface="Roboto"/>
                <a:cs typeface="Roboto"/>
              </a:rPr>
              <a:t>alumno</a:t>
            </a:r>
            <a:r>
              <a:rPr lang="es-ES" sz="1100">
                <a:ea typeface="Roboto"/>
                <a:cs typeface="Roboto"/>
              </a:rPr>
              <a:t> </a:t>
            </a:r>
            <a:r>
              <a:rPr lang="es-ES" sz="1100" b="1">
                <a:ea typeface="Roboto"/>
                <a:cs typeface="Roboto"/>
              </a:rPr>
              <a:t>adquirir</a:t>
            </a:r>
            <a:r>
              <a:rPr lang="es-ES" sz="1100">
                <a:ea typeface="Roboto"/>
                <a:cs typeface="Roboto"/>
              </a:rPr>
              <a:t> </a:t>
            </a:r>
            <a:r>
              <a:rPr lang="es-ES" sz="1100" b="1">
                <a:ea typeface="Roboto"/>
                <a:cs typeface="Roboto"/>
              </a:rPr>
              <a:t>conocimientos</a:t>
            </a:r>
            <a:r>
              <a:rPr lang="es-ES" sz="1100">
                <a:ea typeface="Roboto"/>
                <a:cs typeface="Roboto"/>
              </a:rPr>
              <a:t>, </a:t>
            </a:r>
            <a:r>
              <a:rPr lang="es-ES" sz="1100" b="1">
                <a:ea typeface="Roboto"/>
                <a:cs typeface="Roboto"/>
              </a:rPr>
              <a:t>habilidades</a:t>
            </a:r>
            <a:r>
              <a:rPr lang="es-ES" sz="1100">
                <a:ea typeface="Roboto"/>
                <a:cs typeface="Roboto"/>
              </a:rPr>
              <a:t> y </a:t>
            </a:r>
            <a:r>
              <a:rPr lang="es-ES" sz="1100" b="1">
                <a:ea typeface="Roboto"/>
                <a:cs typeface="Roboto"/>
              </a:rPr>
              <a:t>competencias</a:t>
            </a:r>
            <a:r>
              <a:rPr lang="es-ES" sz="1100">
                <a:ea typeface="Roboto"/>
                <a:cs typeface="Roboto"/>
              </a:rPr>
              <a:t> </a:t>
            </a:r>
            <a:r>
              <a:rPr lang="es-ES" sz="1100" b="1">
                <a:ea typeface="Roboto"/>
                <a:cs typeface="Roboto"/>
              </a:rPr>
              <a:t>específicas</a:t>
            </a:r>
            <a:r>
              <a:rPr lang="es-ES" sz="1100">
                <a:ea typeface="Roboto"/>
                <a:cs typeface="Roboto"/>
              </a:rPr>
              <a:t> para los diferentes perfiles. Se incluye debajo la </a:t>
            </a:r>
            <a:r>
              <a:rPr lang="es-ES" sz="1100" b="1">
                <a:ea typeface="Roboto"/>
                <a:cs typeface="Roboto"/>
              </a:rPr>
              <a:t>estructura</a:t>
            </a:r>
            <a:r>
              <a:rPr lang="es-ES" sz="1100">
                <a:ea typeface="Roboto"/>
                <a:cs typeface="Roboto"/>
              </a:rPr>
              <a:t> que tendrá cada acción formativa: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100"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61690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3F2BED4-AA9E-B0DE-EA54-C2977370F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0BAB7E1-638C-198F-1402-438B7CFAB1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798987-3FDF-A8C3-7D73-5E65D0CCE5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C37B9F-178E-8F56-8524-7AEF909D9F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BBA07A6-4227-3A14-9B76-96227EF7D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00CDB8E-9FC6-AAC9-00C6-111AAB700E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2F4377C6-1714-E14A-D472-1CACC87A10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D7FB322A-1C03-0A9A-A7DE-D028E38FD4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D64683F4-F6BC-5995-9491-DEA7CC00562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8B5E5FBA-7C06-168A-7E21-ABE5C6556882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EE67795E-0745-799C-8E0B-77664ADD9BC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2ED77602-1CC2-184D-9CB9-EBD14F5F6B6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103BD864-CD37-16A2-B299-204BCB7B88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477F8141-E811-2BAE-64F3-5C5F494AA2B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68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DCFEABA-5BD6-0755-8658-3D0BFB6C47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err="1"/>
              <a:t>Formatos</a:t>
            </a:r>
            <a:r>
              <a:rPr lang="en-US"/>
              <a:t> para la </a:t>
            </a:r>
            <a:r>
              <a:rPr lang="en-US" err="1"/>
              <a:t>redacción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95D5A25C-AA5A-52AF-E1E6-971B211D4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Comparativas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73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4440FD9-07FD-E149-A65D-68B82505EA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9037AA-8271-0DC7-9796-8042037CCD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6143BFE-3A25-B7D3-7DD7-41C958AB8E8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E904092-52AC-CCA2-B2EC-6A397DEF85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721F592-A884-106D-DD76-26498135A79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D93FC186-48C2-7661-A460-2801DADFB07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E3610539-4209-DCCF-F137-1C7D8E86F1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D4E751E8-07B1-395A-CA72-58FF4A2FE9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FCC67197-BB95-1DD2-3A4E-736E23915F5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A0B2F3B4-799C-A649-F47E-2A09B49F89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97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263721E-9FDB-4DDE-6A6E-FF1D988670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65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32DC10-CAF5-BDD9-92BD-27D4F9A9C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4746DFE2-429D-C190-5D40-9943D8ED8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389531"/>
            <a:ext cx="10967000" cy="1132258"/>
          </a:xfrm>
        </p:spPr>
        <p:txBody>
          <a:bodyPr/>
          <a:lstStyle/>
          <a:p>
            <a:r>
              <a:rPr lang="es-ES_tradnl"/>
              <a:t>Impartición de una Acción Formativa Presencial</a:t>
            </a:r>
            <a:endParaRPr lang="es-ES_tradnl" noProof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307A1F3-00CB-170C-78A0-4180EEE3BC02}"/>
              </a:ext>
            </a:extLst>
          </p:cNvPr>
          <p:cNvSpPr txBox="1"/>
          <p:nvPr/>
        </p:nvSpPr>
        <p:spPr>
          <a:xfrm>
            <a:off x="740928" y="1566109"/>
            <a:ext cx="1126626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r>
              <a:rPr lang="es-ES" sz="1100" noProof="0"/>
              <a:t>Para el </a:t>
            </a:r>
            <a:r>
              <a:rPr lang="es-ES" sz="1100" b="1" noProof="0"/>
              <a:t>desarrollo</a:t>
            </a:r>
            <a:r>
              <a:rPr lang="es-ES" sz="1100" noProof="0"/>
              <a:t> de la </a:t>
            </a:r>
            <a:r>
              <a:rPr lang="es-ES" sz="1100" b="1" noProof="0"/>
              <a:t>formación</a:t>
            </a:r>
            <a:r>
              <a:rPr lang="es-ES" sz="1100" noProof="0"/>
              <a:t> </a:t>
            </a:r>
            <a:r>
              <a:rPr lang="es-ES" sz="1100" b="1" noProof="0"/>
              <a:t>presencial</a:t>
            </a:r>
            <a:r>
              <a:rPr lang="es-ES" sz="1100" noProof="0"/>
              <a:t> se </a:t>
            </a:r>
            <a:r>
              <a:rPr lang="es-ES" sz="1100" b="1" noProof="0"/>
              <a:t>recomiendan</a:t>
            </a:r>
            <a:r>
              <a:rPr lang="es-ES" sz="1100" noProof="0"/>
              <a:t> </a:t>
            </a:r>
            <a:r>
              <a:rPr lang="es-ES" sz="1100" b="1" noProof="0"/>
              <a:t>tres</a:t>
            </a:r>
            <a:r>
              <a:rPr lang="es-ES" sz="1100" noProof="0"/>
              <a:t> </a:t>
            </a:r>
            <a:r>
              <a:rPr lang="es-ES" sz="1100" b="1" noProof="0"/>
              <a:t>formatos</a:t>
            </a:r>
            <a:r>
              <a:rPr lang="es-ES" sz="1100" noProof="0"/>
              <a:t> de sesión (</a:t>
            </a:r>
            <a:r>
              <a:rPr lang="es-ES" sz="1100" b="1" noProof="0"/>
              <a:t>estándar</a:t>
            </a:r>
            <a:r>
              <a:rPr lang="es-ES" sz="1100" noProof="0"/>
              <a:t>, </a:t>
            </a:r>
            <a:r>
              <a:rPr lang="es-ES" sz="1100" b="1" noProof="0"/>
              <a:t>práctico</a:t>
            </a:r>
            <a:r>
              <a:rPr lang="es-ES" sz="1100" noProof="0"/>
              <a:t> y </a:t>
            </a:r>
            <a:r>
              <a:rPr lang="es-ES" sz="1100" b="1" noProof="0"/>
              <a:t>colaborativo</a:t>
            </a:r>
            <a:r>
              <a:rPr lang="es-ES" sz="1100" noProof="0"/>
              <a:t>) que se podrán combinar y que permiten abordar los contenidos desde diferentes enfoques pedagógicos</a:t>
            </a:r>
            <a:endParaRPr lang="es-ES_tradnl" sz="1100" noProof="0"/>
          </a:p>
        </p:txBody>
      </p:sp>
      <p:grpSp>
        <p:nvGrpSpPr>
          <p:cNvPr id="23" name="Group 41">
            <a:extLst>
              <a:ext uri="{FF2B5EF4-FFF2-40B4-BE49-F238E27FC236}">
                <a16:creationId xmlns:a16="http://schemas.microsoft.com/office/drawing/2014/main" xmlns="" id="{DAFF8BFB-4F2D-17BA-C020-6B92F3D0B51F}"/>
              </a:ext>
            </a:extLst>
          </p:cNvPr>
          <p:cNvGrpSpPr/>
          <p:nvPr/>
        </p:nvGrpSpPr>
        <p:grpSpPr>
          <a:xfrm>
            <a:off x="2114970" y="2688150"/>
            <a:ext cx="2946852" cy="1846589"/>
            <a:chOff x="1233778" y="2856091"/>
            <a:chExt cx="2946852" cy="1846589"/>
          </a:xfrm>
        </p:grpSpPr>
        <p:grpSp>
          <p:nvGrpSpPr>
            <p:cNvPr id="24" name="Grupo 18">
              <a:extLst>
                <a:ext uri="{FF2B5EF4-FFF2-40B4-BE49-F238E27FC236}">
                  <a16:creationId xmlns:a16="http://schemas.microsoft.com/office/drawing/2014/main" xmlns="" id="{6DDE2304-FC76-F6B7-3A54-E1E9B73AB14C}"/>
                </a:ext>
              </a:extLst>
            </p:cNvPr>
            <p:cNvGrpSpPr/>
            <p:nvPr/>
          </p:nvGrpSpPr>
          <p:grpSpPr>
            <a:xfrm>
              <a:off x="2250873" y="2856091"/>
              <a:ext cx="912663" cy="912663"/>
              <a:chOff x="3851190" y="3880509"/>
              <a:chExt cx="978408" cy="978408"/>
            </a:xfrm>
          </p:grpSpPr>
          <p:sp>
            <p:nvSpPr>
              <p:cNvPr id="26" name="Elipse 17">
                <a:extLst>
                  <a:ext uri="{FF2B5EF4-FFF2-40B4-BE49-F238E27FC236}">
                    <a16:creationId xmlns:a16="http://schemas.microsoft.com/office/drawing/2014/main" xmlns="" id="{4B84B51C-304E-7DFF-B958-D4EAB4BA2C48}"/>
                  </a:ext>
                </a:extLst>
              </p:cNvPr>
              <p:cNvSpPr/>
              <p:nvPr/>
            </p:nvSpPr>
            <p:spPr>
              <a:xfrm>
                <a:off x="3851190" y="3880509"/>
                <a:ext cx="978408" cy="978408"/>
              </a:xfrm>
              <a:prstGeom prst="ellipse">
                <a:avLst/>
              </a:prstGeom>
              <a:solidFill>
                <a:srgbClr val="34BC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/>
              </a:p>
            </p:txBody>
          </p:sp>
          <p:pic>
            <p:nvPicPr>
              <p:cNvPr id="27" name="Gráfico 10" descr="Aula de clases contorno">
                <a:extLst>
                  <a:ext uri="{FF2B5EF4-FFF2-40B4-BE49-F238E27FC236}">
                    <a16:creationId xmlns:a16="http://schemas.microsoft.com/office/drawing/2014/main" xmlns="" id="{7A2B41A4-1283-0DEB-2CFA-D0F69CC717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034329" y="4072792"/>
                <a:ext cx="593842" cy="593842"/>
              </a:xfrm>
              <a:prstGeom prst="rect">
                <a:avLst/>
              </a:prstGeom>
            </p:spPr>
          </p:pic>
        </p:grpSp>
        <p:sp>
          <p:nvSpPr>
            <p:cNvPr id="25" name="CuadroTexto 27">
              <a:extLst>
                <a:ext uri="{FF2B5EF4-FFF2-40B4-BE49-F238E27FC236}">
                  <a16:creationId xmlns:a16="http://schemas.microsoft.com/office/drawing/2014/main" xmlns="" id="{DF068C4D-4484-21CD-524E-5E252D3DE17A}"/>
                </a:ext>
              </a:extLst>
            </p:cNvPr>
            <p:cNvSpPr txBox="1"/>
            <p:nvPr/>
          </p:nvSpPr>
          <p:spPr>
            <a:xfrm>
              <a:off x="1233778" y="3887072"/>
              <a:ext cx="2946852" cy="815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_tradnl" sz="1400" b="1" noProof="0">
                  <a:solidFill>
                    <a:srgbClr val="000000"/>
                  </a:solidFill>
                </a:rPr>
                <a:t>1. ESTÁNDAR </a:t>
              </a:r>
            </a:p>
            <a:p>
              <a:pPr algn="ctr"/>
              <a:r>
                <a:rPr lang="es-ES_tradnl" sz="1100" noProof="0">
                  <a:solidFill>
                    <a:srgbClr val="000000"/>
                  </a:solidFill>
                </a:rPr>
                <a:t>Serán las clases iniciales, regulares y finales enfocadas más a la teoría de una acción formativa</a:t>
              </a:r>
            </a:p>
          </p:txBody>
        </p:sp>
      </p:grpSp>
      <p:grpSp>
        <p:nvGrpSpPr>
          <p:cNvPr id="28" name="Group 42">
            <a:extLst>
              <a:ext uri="{FF2B5EF4-FFF2-40B4-BE49-F238E27FC236}">
                <a16:creationId xmlns:a16="http://schemas.microsoft.com/office/drawing/2014/main" xmlns="" id="{F5342B25-D415-FD5B-44BA-8D23307E4BCB}"/>
              </a:ext>
            </a:extLst>
          </p:cNvPr>
          <p:cNvGrpSpPr/>
          <p:nvPr/>
        </p:nvGrpSpPr>
        <p:grpSpPr>
          <a:xfrm>
            <a:off x="8579497" y="2688150"/>
            <a:ext cx="3324683" cy="2015866"/>
            <a:chOff x="7810955" y="2856091"/>
            <a:chExt cx="3324683" cy="2015866"/>
          </a:xfrm>
        </p:grpSpPr>
        <p:grpSp>
          <p:nvGrpSpPr>
            <p:cNvPr id="29" name="Grupo 23">
              <a:extLst>
                <a:ext uri="{FF2B5EF4-FFF2-40B4-BE49-F238E27FC236}">
                  <a16:creationId xmlns:a16="http://schemas.microsoft.com/office/drawing/2014/main" xmlns="" id="{537BB60F-F7B0-7FF9-9B4D-E46C1E3106F5}"/>
                </a:ext>
              </a:extLst>
            </p:cNvPr>
            <p:cNvGrpSpPr/>
            <p:nvPr/>
          </p:nvGrpSpPr>
          <p:grpSpPr>
            <a:xfrm>
              <a:off x="9016965" y="2856091"/>
              <a:ext cx="912663" cy="912663"/>
              <a:chOff x="4328675" y="4489823"/>
              <a:chExt cx="798589" cy="798589"/>
            </a:xfrm>
          </p:grpSpPr>
          <p:sp>
            <p:nvSpPr>
              <p:cNvPr id="31" name="Elipse 24">
                <a:extLst>
                  <a:ext uri="{FF2B5EF4-FFF2-40B4-BE49-F238E27FC236}">
                    <a16:creationId xmlns:a16="http://schemas.microsoft.com/office/drawing/2014/main" xmlns="" id="{7F308A60-17BE-305D-7D9B-6D17FCAB5184}"/>
                  </a:ext>
                </a:extLst>
              </p:cNvPr>
              <p:cNvSpPr/>
              <p:nvPr/>
            </p:nvSpPr>
            <p:spPr>
              <a:xfrm>
                <a:off x="4328675" y="4489823"/>
                <a:ext cx="798589" cy="798589"/>
              </a:xfrm>
              <a:prstGeom prst="ellipse">
                <a:avLst/>
              </a:prstGeom>
              <a:solidFill>
                <a:srgbClr val="34BC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/>
              </a:p>
            </p:txBody>
          </p:sp>
          <p:pic>
            <p:nvPicPr>
              <p:cNvPr id="32" name="Gráfico 25" descr="Sala de juntas contorno">
                <a:extLst>
                  <a:ext uri="{FF2B5EF4-FFF2-40B4-BE49-F238E27FC236}">
                    <a16:creationId xmlns:a16="http://schemas.microsoft.com/office/drawing/2014/main" xmlns="" id="{EC4D8276-7B82-EFAB-E0FF-98FFC330D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04774" y="4588417"/>
                <a:ext cx="633951" cy="633951"/>
              </a:xfrm>
              <a:prstGeom prst="rect">
                <a:avLst/>
              </a:prstGeom>
            </p:spPr>
          </p:pic>
        </p:grp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xmlns="" id="{06F2F4B1-687A-6673-E2C0-AA15EF488766}"/>
                </a:ext>
              </a:extLst>
            </p:cNvPr>
            <p:cNvSpPr txBox="1"/>
            <p:nvPr/>
          </p:nvSpPr>
          <p:spPr>
            <a:xfrm>
              <a:off x="7810955" y="3887072"/>
              <a:ext cx="3324683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_tradnl" sz="1400" b="1" noProof="0">
                  <a:solidFill>
                    <a:srgbClr val="000000"/>
                  </a:solidFill>
                </a:rPr>
                <a:t>3. COLABORATIVO</a:t>
              </a:r>
            </a:p>
            <a:p>
              <a:pPr algn="ctr"/>
              <a:r>
                <a:rPr lang="es-ES_tradnl" sz="1100" noProof="0">
                  <a:solidFill>
                    <a:srgbClr val="000000"/>
                  </a:solidFill>
                </a:rPr>
                <a:t>Sesiones enfocadas a generar colaboración entre los alumnos, donde haya roles definidos y se resuelva un caso real o ficticio.</a:t>
              </a:r>
            </a:p>
          </p:txBody>
        </p:sp>
      </p:grpSp>
      <p:grpSp>
        <p:nvGrpSpPr>
          <p:cNvPr id="33" name="Group 43">
            <a:extLst>
              <a:ext uri="{FF2B5EF4-FFF2-40B4-BE49-F238E27FC236}">
                <a16:creationId xmlns:a16="http://schemas.microsoft.com/office/drawing/2014/main" xmlns="" id="{FEB0123F-A2FF-1E04-B107-8D43888C7205}"/>
              </a:ext>
            </a:extLst>
          </p:cNvPr>
          <p:cNvGrpSpPr/>
          <p:nvPr/>
        </p:nvGrpSpPr>
        <p:grpSpPr>
          <a:xfrm>
            <a:off x="5290909" y="2688150"/>
            <a:ext cx="2946851" cy="2062032"/>
            <a:chOff x="4622575" y="2856091"/>
            <a:chExt cx="2946851" cy="2062032"/>
          </a:xfrm>
        </p:grpSpPr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xmlns="" id="{3A4149CA-9FA8-FD87-3E78-34E48A204AB9}"/>
                </a:ext>
              </a:extLst>
            </p:cNvPr>
            <p:cNvSpPr txBox="1"/>
            <p:nvPr/>
          </p:nvSpPr>
          <p:spPr>
            <a:xfrm>
              <a:off x="4622575" y="3887072"/>
              <a:ext cx="2946851" cy="1031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_tradnl" sz="1400" b="1" noProof="0">
                  <a:solidFill>
                    <a:srgbClr val="000000"/>
                  </a:solidFill>
                </a:rPr>
                <a:t>2. PRÁCTICO</a:t>
              </a:r>
            </a:p>
            <a:p>
              <a:pPr algn="ctr"/>
              <a:r>
                <a:rPr lang="es-ES_tradnl" sz="1100" noProof="0">
                  <a:solidFill>
                    <a:srgbClr val="000000"/>
                  </a:solidFill>
                </a:rPr>
                <a:t>Clases enfocadas a resolver un caso práctico o de uso, donde se apliquen los procesos paso a paso</a:t>
              </a:r>
            </a:p>
            <a:p>
              <a:pPr algn="ctr"/>
              <a:endParaRPr lang="es-ES_tradnl" sz="1400" noProof="0">
                <a:solidFill>
                  <a:srgbClr val="000000"/>
                </a:solidFill>
              </a:endParaRPr>
            </a:p>
          </p:txBody>
        </p: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xmlns="" id="{08C9D0F1-3AB4-8605-F8D4-F1D809CCFDA7}"/>
                </a:ext>
              </a:extLst>
            </p:cNvPr>
            <p:cNvGrpSpPr/>
            <p:nvPr/>
          </p:nvGrpSpPr>
          <p:grpSpPr>
            <a:xfrm>
              <a:off x="5639669" y="2856091"/>
              <a:ext cx="912663" cy="912663"/>
              <a:chOff x="5473609" y="2898924"/>
              <a:chExt cx="912663" cy="912663"/>
            </a:xfrm>
          </p:grpSpPr>
          <p:sp>
            <p:nvSpPr>
              <p:cNvPr id="36" name="Elipse 20">
                <a:extLst>
                  <a:ext uri="{FF2B5EF4-FFF2-40B4-BE49-F238E27FC236}">
                    <a16:creationId xmlns:a16="http://schemas.microsoft.com/office/drawing/2014/main" xmlns="" id="{4D9CA9A4-123A-AA71-2292-132042D24F8E}"/>
                  </a:ext>
                </a:extLst>
              </p:cNvPr>
              <p:cNvSpPr/>
              <p:nvPr/>
            </p:nvSpPr>
            <p:spPr>
              <a:xfrm>
                <a:off x="5473609" y="2898924"/>
                <a:ext cx="912663" cy="912663"/>
              </a:xfrm>
              <a:prstGeom prst="ellipse">
                <a:avLst/>
              </a:prstGeom>
              <a:solidFill>
                <a:srgbClr val="34BC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/>
              </a:p>
            </p:txBody>
          </p:sp>
          <p:pic>
            <p:nvPicPr>
              <p:cNvPr id="37" name="Gráfico 33" descr="Blog contorno">
                <a:extLst>
                  <a:ext uri="{FF2B5EF4-FFF2-40B4-BE49-F238E27FC236}">
                    <a16:creationId xmlns:a16="http://schemas.microsoft.com/office/drawing/2014/main" xmlns="" id="{C0C9B79B-CF7F-A139-1964-7B2FFC684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658636" y="3063632"/>
                <a:ext cx="580407" cy="580407"/>
              </a:xfrm>
              <a:prstGeom prst="rect">
                <a:avLst/>
              </a:prstGeom>
            </p:spPr>
          </p:pic>
        </p:grp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932FF0ED-8E33-588C-DAEB-FCAA954FC018}"/>
              </a:ext>
            </a:extLst>
          </p:cNvPr>
          <p:cNvSpPr txBox="1"/>
          <p:nvPr/>
        </p:nvSpPr>
        <p:spPr>
          <a:xfrm>
            <a:off x="2512950" y="4744441"/>
            <a:ext cx="2436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i="1" noProof="0">
                <a:solidFill>
                  <a:srgbClr val="6A6D71"/>
                </a:solidFill>
                <a:cs typeface="Calibri Light" panose="020F0302020204030204" pitchFamily="34" charset="0"/>
              </a:rPr>
              <a:t>Ejemplo de uso: se recomienda utiliza esta sesión para explicar los conceptos teóricos clave del módulo.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569AA38C-C1FD-FB88-361E-CB64EC99E2DF}"/>
              </a:ext>
            </a:extLst>
          </p:cNvPr>
          <p:cNvSpPr txBox="1"/>
          <p:nvPr/>
        </p:nvSpPr>
        <p:spPr>
          <a:xfrm>
            <a:off x="5406469" y="4744441"/>
            <a:ext cx="273861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i="1" noProof="0">
                <a:solidFill>
                  <a:srgbClr val="6A6D71"/>
                </a:solidFill>
                <a:cs typeface="Calibri Light" panose="020F0302020204030204" pitchFamily="34" charset="0"/>
              </a:rPr>
              <a:t>Ejemplo de uso: se recomienda usar esta sesión para aplicar conocimientos aprendidos con ejercicios prácticos en las sesiones estándar.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xmlns="" id="{6B570EB9-A203-A82E-C1C0-00515F8CD6C7}"/>
              </a:ext>
            </a:extLst>
          </p:cNvPr>
          <p:cNvSpPr txBox="1"/>
          <p:nvPr/>
        </p:nvSpPr>
        <p:spPr>
          <a:xfrm>
            <a:off x="8761304" y="4744441"/>
            <a:ext cx="29468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i="1" noProof="0">
                <a:solidFill>
                  <a:srgbClr val="6A6D71"/>
                </a:solidFill>
                <a:cs typeface="Calibri Light" panose="020F0302020204030204" pitchFamily="34" charset="0"/>
              </a:rPr>
              <a:t>Ejemplo de uso: se recomienda usar esta sesión para poner en práctica lo aprendido de manera dinámica y fomentar la generación de nuevas ideas trabajando en equipo.</a:t>
            </a:r>
          </a:p>
        </p:txBody>
      </p:sp>
      <p:pic>
        <p:nvPicPr>
          <p:cNvPr id="41" name="Picture 3" descr="A person holding a computer&#10;&#10;AI-generated content may be incorrect.">
            <a:extLst>
              <a:ext uri="{FF2B5EF4-FFF2-40B4-BE49-F238E27FC236}">
                <a16:creationId xmlns:a16="http://schemas.microsoft.com/office/drawing/2014/main" xmlns="" id="{E85A53B4-E25B-80BF-325D-43AD7CFD061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115"/>
          <a:stretch>
            <a:fillRect/>
          </a:stretch>
        </p:blipFill>
        <p:spPr>
          <a:xfrm>
            <a:off x="0" y="2420341"/>
            <a:ext cx="2872186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20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C29558-0FA5-F9C2-A3C8-75E98B85B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09EB0ED-9341-A059-079B-F13217E6121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27570" y="2671800"/>
            <a:ext cx="10520145" cy="541840"/>
          </a:xfrm>
        </p:spPr>
        <p:txBody>
          <a:bodyPr/>
          <a:lstStyle/>
          <a:p>
            <a:r>
              <a:rPr lang="es-ES" sz="1000" b="1"/>
              <a:t>Aprendizaje basado en proyectos (ABP):</a:t>
            </a:r>
            <a:r>
              <a:rPr lang="es-ES" sz="1000"/>
              <a:t> Los participantes trabajarán en el desarrollo de soluciones prácticas a retos reales, aplicando lo aprendido.</a:t>
            </a:r>
          </a:p>
          <a:p>
            <a:r>
              <a:rPr lang="es-ES" sz="1000" b="1" err="1"/>
              <a:t>Ej</a:t>
            </a:r>
            <a:r>
              <a:rPr lang="es-ES" sz="1000" b="1"/>
              <a:t>: </a:t>
            </a:r>
            <a:r>
              <a:rPr lang="es-ES" sz="1000"/>
              <a:t>Los participantes trabajan en grupos para desarrollar una propuesta que resuelva un reto común relacionado con la temática del curso, presentando su solución al final de la sesión.</a:t>
            </a:r>
            <a:endParaRPr lang="en-US" sz="1000" b="1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78C5EB51-5427-173C-F94E-69A3844BA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6200000">
            <a:off x="-265301" y="599970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xmlns="" id="{F9552481-5630-B875-4039-F381B8815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389531"/>
            <a:ext cx="10967000" cy="1132258"/>
          </a:xfrm>
        </p:spPr>
        <p:txBody>
          <a:bodyPr/>
          <a:lstStyle/>
          <a:p>
            <a:r>
              <a:rPr lang="es-ES_tradnl"/>
              <a:t>Formatos de formación presencial y herramientas de apoyo</a:t>
            </a:r>
            <a:endParaRPr lang="es-ES_tradnl" noProof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5F3D31F5-273E-8A75-7725-B8ECC705CDC3}"/>
              </a:ext>
            </a:extLst>
          </p:cNvPr>
          <p:cNvSpPr txBox="1"/>
          <p:nvPr/>
        </p:nvSpPr>
        <p:spPr>
          <a:xfrm>
            <a:off x="740928" y="1566109"/>
            <a:ext cx="1126626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r>
              <a:rPr lang="es-ES" sz="1100"/>
              <a:t>Durante las sesiones presenciales se podrán utilizar </a:t>
            </a:r>
            <a:r>
              <a:rPr lang="es-ES" sz="1100" b="1"/>
              <a:t>metodologías</a:t>
            </a:r>
            <a:r>
              <a:rPr lang="es-ES" sz="1100"/>
              <a:t> </a:t>
            </a:r>
            <a:r>
              <a:rPr lang="es-ES" sz="1100" b="1"/>
              <a:t>activas, herramientas</a:t>
            </a:r>
            <a:r>
              <a:rPr lang="es-ES" sz="1100"/>
              <a:t> </a:t>
            </a:r>
            <a:r>
              <a:rPr lang="es-ES" sz="1100" b="1"/>
              <a:t>digitales y dinámicas grupales</a:t>
            </a:r>
            <a:r>
              <a:rPr lang="es-ES" sz="1100"/>
              <a:t> que </a:t>
            </a:r>
            <a:r>
              <a:rPr lang="es-ES" sz="1100" b="1"/>
              <a:t>fomentan</a:t>
            </a:r>
            <a:r>
              <a:rPr lang="es-ES" sz="1100"/>
              <a:t> la </a:t>
            </a:r>
            <a:r>
              <a:rPr lang="es-ES" sz="1100" b="1"/>
              <a:t>participación</a:t>
            </a:r>
            <a:r>
              <a:rPr lang="es-ES" sz="1100"/>
              <a:t>, el </a:t>
            </a:r>
            <a:r>
              <a:rPr lang="es-ES" sz="1100" b="1"/>
              <a:t>aprendizaje</a:t>
            </a:r>
            <a:r>
              <a:rPr lang="es-ES" sz="1100"/>
              <a:t> </a:t>
            </a:r>
            <a:r>
              <a:rPr lang="es-ES" sz="1100" b="1"/>
              <a:t>colaborativo</a:t>
            </a:r>
            <a:r>
              <a:rPr lang="es-ES" sz="1100"/>
              <a:t> y la </a:t>
            </a:r>
            <a:r>
              <a:rPr lang="es-ES" sz="1100" b="1"/>
              <a:t>aplicación</a:t>
            </a:r>
            <a:r>
              <a:rPr lang="es-ES" sz="1100"/>
              <a:t> </a:t>
            </a:r>
            <a:r>
              <a:rPr lang="es-ES" sz="1100" b="1"/>
              <a:t>práctica</a:t>
            </a:r>
            <a:r>
              <a:rPr lang="es-ES" sz="1100"/>
              <a:t> de los contenidos. A continuación, sugerimos la utilización de distintos recursos metodológicos para la impartición de las sesiones presenciales:</a:t>
            </a:r>
            <a:endParaRPr lang="es-ES_tradnl" sz="110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3077720E-1285-436C-E439-4FE95B408824}"/>
              </a:ext>
            </a:extLst>
          </p:cNvPr>
          <p:cNvSpPr txBox="1">
            <a:spLocks/>
          </p:cNvSpPr>
          <p:nvPr/>
        </p:nvSpPr>
        <p:spPr>
          <a:xfrm>
            <a:off x="1227570" y="3513313"/>
            <a:ext cx="10520145" cy="54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/>
              <a:t>Clase invertida:</a:t>
            </a:r>
            <a:r>
              <a:rPr lang="es-ES" sz="1000"/>
              <a:t> Se espera que los participantes revisen previamente ciertos contenidos para dedicar el tiempo presencial a la discusión, práctica y resolución de dudas.</a:t>
            </a:r>
          </a:p>
          <a:p>
            <a:r>
              <a:rPr lang="es-ES" sz="1000" b="1" err="1"/>
              <a:t>Ej</a:t>
            </a:r>
            <a:r>
              <a:rPr lang="es-ES" sz="1000" b="1"/>
              <a:t>: </a:t>
            </a:r>
            <a:r>
              <a:rPr lang="es-ES" sz="1000"/>
              <a:t>Se entrega previamente un recurso (video, lectura, podcast) y en la sesión presencial se dedica el tiempo a resolver dudas, aplicar lo aprendido y debatir ideas clave.</a:t>
            </a:r>
            <a:endParaRPr lang="en-US" sz="1000" b="1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00D27F52-D960-8746-8BC2-C4356886E67E}"/>
              </a:ext>
            </a:extLst>
          </p:cNvPr>
          <p:cNvSpPr txBox="1">
            <a:spLocks/>
          </p:cNvSpPr>
          <p:nvPr/>
        </p:nvSpPr>
        <p:spPr>
          <a:xfrm>
            <a:off x="1227570" y="4245497"/>
            <a:ext cx="10520145" cy="54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/>
              <a:t>Clase guiada:</a:t>
            </a:r>
            <a:r>
              <a:rPr lang="es-ES" sz="1000"/>
              <a:t> El formador conducirá sesiones con estructura clara para introducir conceptos clave de manera directa y eficaz.</a:t>
            </a:r>
          </a:p>
          <a:p>
            <a:r>
              <a:rPr lang="es-ES" sz="1000" b="1" err="1"/>
              <a:t>Ej</a:t>
            </a:r>
            <a:r>
              <a:rPr lang="es-ES" sz="1000" b="1"/>
              <a:t>: </a:t>
            </a:r>
            <a:r>
              <a:rPr lang="es-ES" sz="1000"/>
              <a:t>El formador presenta contenidos clave con el apoyo de una presentación estructurada, incluyendo momentos de interacción con preguntas y ejemplos en vivo.</a:t>
            </a:r>
            <a:endParaRPr lang="en-US" sz="1000" b="1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8C4820A7-163B-268A-DB94-426127AC2918}"/>
              </a:ext>
            </a:extLst>
          </p:cNvPr>
          <p:cNvSpPr txBox="1">
            <a:spLocks/>
          </p:cNvSpPr>
          <p:nvPr/>
        </p:nvSpPr>
        <p:spPr>
          <a:xfrm>
            <a:off x="1227570" y="5067132"/>
            <a:ext cx="10520145" cy="54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/>
              <a:t>Formación entre pares:</a:t>
            </a:r>
            <a:r>
              <a:rPr lang="es-ES" sz="1000"/>
              <a:t> Se promoverá el intercambio de conocimientos y experiencias entre los propios participantes, favoreciendo el aprendizaje colaborativo.</a:t>
            </a:r>
          </a:p>
          <a:p>
            <a:r>
              <a:rPr lang="es-ES" sz="1000" b="1" err="1"/>
              <a:t>Ej</a:t>
            </a:r>
            <a:r>
              <a:rPr lang="es-ES" sz="1000" b="1"/>
              <a:t>: </a:t>
            </a:r>
            <a:r>
              <a:rPr lang="es-ES" sz="1000"/>
              <a:t>Los participantes trabajan en parejas para explicar conceptos entre ellos, realizar ejercicios conjuntos o corregirse mutuamente.</a:t>
            </a:r>
            <a:endParaRPr lang="en-US" sz="1000" b="1"/>
          </a:p>
        </p:txBody>
      </p:sp>
    </p:spTree>
    <p:extLst>
      <p:ext uri="{BB962C8B-B14F-4D97-AF65-F5344CB8AC3E}">
        <p14:creationId xmlns:p14="http://schemas.microsoft.com/office/powerpoint/2010/main" val="3373030407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DB7954-357E-4039-9A22-3A2E569F0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0C2D50-306F-F7BC-3EAF-C469D3EFA73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27570" y="2671800"/>
            <a:ext cx="10520145" cy="541840"/>
          </a:xfrm>
        </p:spPr>
        <p:txBody>
          <a:bodyPr/>
          <a:lstStyle/>
          <a:p>
            <a:r>
              <a:rPr lang="es-ES" sz="1000" b="1"/>
              <a:t>Role </a:t>
            </a:r>
            <a:r>
              <a:rPr lang="es-ES" sz="1000" b="1" err="1"/>
              <a:t>Plays</a:t>
            </a:r>
            <a:r>
              <a:rPr lang="es-ES" sz="1000" b="1"/>
              <a:t>:</a:t>
            </a:r>
            <a:r>
              <a:rPr lang="es-ES" sz="1000"/>
              <a:t> Se recrearán situaciones reales mediante dramatizaciones para practicar habilidades específicas como la comunicación o la toma de decisiones.</a:t>
            </a:r>
          </a:p>
          <a:p>
            <a:r>
              <a:rPr lang="es-ES" sz="1000" b="1" err="1"/>
              <a:t>Ej</a:t>
            </a:r>
            <a:r>
              <a:rPr lang="es-ES" sz="1000" b="1"/>
              <a:t>: </a:t>
            </a:r>
            <a:r>
              <a:rPr lang="es-ES" sz="1000"/>
              <a:t>Dos participantes simulan una conversación entre líder y colaborador para abordar una situación de bajo rendimiento.</a:t>
            </a:r>
            <a:endParaRPr lang="en-US" sz="1000" b="1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54F781D4-AE07-E502-02B7-E661D190BE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6200000">
            <a:off x="-265301" y="599970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xmlns="" id="{A2EAC5AA-3ED4-2805-5F08-EF76CB39B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389531"/>
            <a:ext cx="10967000" cy="1132258"/>
          </a:xfrm>
        </p:spPr>
        <p:txBody>
          <a:bodyPr/>
          <a:lstStyle/>
          <a:p>
            <a:r>
              <a:rPr lang="es-ES_tradnl"/>
              <a:t>Formatos de formación presencial y herramientas de apoyo</a:t>
            </a:r>
            <a:endParaRPr lang="es-ES_tradnl" noProof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1411D69B-EB3B-24E5-E5D9-DA59A86B0EA5}"/>
              </a:ext>
            </a:extLst>
          </p:cNvPr>
          <p:cNvSpPr txBox="1"/>
          <p:nvPr/>
        </p:nvSpPr>
        <p:spPr>
          <a:xfrm>
            <a:off x="740928" y="1566109"/>
            <a:ext cx="1126626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r>
              <a:rPr lang="es-ES" sz="1100"/>
              <a:t>Durante las sesiones presenciales se podrán utilizar </a:t>
            </a:r>
            <a:r>
              <a:rPr lang="es-ES" sz="1100" b="1"/>
              <a:t>metodologías</a:t>
            </a:r>
            <a:r>
              <a:rPr lang="es-ES" sz="1100"/>
              <a:t> </a:t>
            </a:r>
            <a:r>
              <a:rPr lang="es-ES" sz="1100" b="1"/>
              <a:t>activas, herramientas</a:t>
            </a:r>
            <a:r>
              <a:rPr lang="es-ES" sz="1100"/>
              <a:t> </a:t>
            </a:r>
            <a:r>
              <a:rPr lang="es-ES" sz="1100" b="1"/>
              <a:t>digitales y dinámicas grupales</a:t>
            </a:r>
            <a:r>
              <a:rPr lang="es-ES" sz="1100"/>
              <a:t> que </a:t>
            </a:r>
            <a:r>
              <a:rPr lang="es-ES" sz="1100" b="1"/>
              <a:t>fomentan</a:t>
            </a:r>
            <a:r>
              <a:rPr lang="es-ES" sz="1100"/>
              <a:t> la </a:t>
            </a:r>
            <a:r>
              <a:rPr lang="es-ES" sz="1100" b="1"/>
              <a:t>participación</a:t>
            </a:r>
            <a:r>
              <a:rPr lang="es-ES" sz="1100"/>
              <a:t>, el </a:t>
            </a:r>
            <a:r>
              <a:rPr lang="es-ES" sz="1100" b="1"/>
              <a:t>aprendizaje</a:t>
            </a:r>
            <a:r>
              <a:rPr lang="es-ES" sz="1100"/>
              <a:t> </a:t>
            </a:r>
            <a:r>
              <a:rPr lang="es-ES" sz="1100" b="1"/>
              <a:t>colaborativo</a:t>
            </a:r>
            <a:r>
              <a:rPr lang="es-ES" sz="1100"/>
              <a:t> y la </a:t>
            </a:r>
            <a:r>
              <a:rPr lang="es-ES" sz="1100" b="1"/>
              <a:t>aplicación</a:t>
            </a:r>
            <a:r>
              <a:rPr lang="es-ES" sz="1100"/>
              <a:t> </a:t>
            </a:r>
            <a:r>
              <a:rPr lang="es-ES" sz="1100" b="1"/>
              <a:t>práctica</a:t>
            </a:r>
            <a:r>
              <a:rPr lang="es-ES" sz="1100"/>
              <a:t> de los contenidos. A continuación, sugerimos la utilización de distintos recursos metodológicos para la impartición de las sesiones presenciales:</a:t>
            </a:r>
            <a:endParaRPr lang="es-ES_tradnl" sz="1100"/>
          </a:p>
          <a:p>
            <a:endParaRPr lang="es-ES_tradnl" sz="1100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AE77DCBB-D534-37AD-B9C2-ED2C24B43965}"/>
              </a:ext>
            </a:extLst>
          </p:cNvPr>
          <p:cNvSpPr txBox="1">
            <a:spLocks/>
          </p:cNvSpPr>
          <p:nvPr/>
        </p:nvSpPr>
        <p:spPr>
          <a:xfrm>
            <a:off x="1227570" y="3443740"/>
            <a:ext cx="10520145" cy="54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/>
              <a:t>Simulaciones y estudios de caso:</a:t>
            </a:r>
            <a:r>
              <a:rPr lang="es-ES" sz="1000"/>
              <a:t> Se analizarán casos prácticos o se simularán contextos reales para aplicar conceptos y debatir alternativas de solución.</a:t>
            </a:r>
          </a:p>
          <a:p>
            <a:r>
              <a:rPr lang="es-ES" sz="1000" b="1" err="1"/>
              <a:t>Ej</a:t>
            </a:r>
            <a:r>
              <a:rPr lang="es-ES" sz="1000" b="1"/>
              <a:t>: </a:t>
            </a:r>
            <a:r>
              <a:rPr lang="es-ES" sz="1000"/>
              <a:t>Se presenta un caso práctico (real o ficticio) relacionado con la temática, que los grupos deben analizar y resolver proponiendo distintas alternativas</a:t>
            </a:r>
            <a:endParaRPr lang="en-US" sz="1000" b="1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551DF6F6-8EDD-4940-B2B6-20468D7374E7}"/>
              </a:ext>
            </a:extLst>
          </p:cNvPr>
          <p:cNvSpPr txBox="1">
            <a:spLocks/>
          </p:cNvSpPr>
          <p:nvPr/>
        </p:nvSpPr>
        <p:spPr>
          <a:xfrm>
            <a:off x="1227570" y="4354826"/>
            <a:ext cx="10520145" cy="54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/>
              <a:t>Dinámicas de grupo y aprendizaje colaborativo:</a:t>
            </a:r>
            <a:r>
              <a:rPr lang="es-ES" sz="1000"/>
              <a:t> Actividades diseñadas para fomentar el trabajo en equipo, el análisis conjunto y la </a:t>
            </a:r>
            <a:r>
              <a:rPr lang="es-ES" sz="1000" err="1"/>
              <a:t>co-construcción</a:t>
            </a:r>
            <a:r>
              <a:rPr lang="es-ES" sz="1000"/>
              <a:t> del conocimiento.</a:t>
            </a:r>
          </a:p>
          <a:p>
            <a:r>
              <a:rPr lang="es-ES" sz="1000" b="1" err="1"/>
              <a:t>Ej</a:t>
            </a:r>
            <a:r>
              <a:rPr lang="es-ES" sz="1000" b="1"/>
              <a:t>: Dinámica de romper el hielo:</a:t>
            </a:r>
            <a:r>
              <a:rPr lang="es-ES" sz="1000"/>
              <a:t> Se propone una pregunta creativa para que los participantes se presenten, compartan algo personal o trabajen brevemente en equipo.</a:t>
            </a:r>
            <a:endParaRPr lang="en-US" sz="1000" b="1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20C8AB00-EB4B-3D84-B82A-D0D39A8DFDE9}"/>
              </a:ext>
            </a:extLst>
          </p:cNvPr>
          <p:cNvSpPr txBox="1">
            <a:spLocks/>
          </p:cNvSpPr>
          <p:nvPr/>
        </p:nvSpPr>
        <p:spPr>
          <a:xfrm>
            <a:off x="1227570" y="5146644"/>
            <a:ext cx="10520145" cy="54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/>
              <a:t>Herramientas interactivas de apoyo: </a:t>
            </a:r>
            <a:r>
              <a:rPr lang="es-ES" sz="1000"/>
              <a:t>Para dinamizar la sesión y fomentar la participación, también se podrán utilizar herramientas digitales como: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b="1" err="1"/>
              <a:t>Kahoot</a:t>
            </a:r>
            <a:r>
              <a:rPr lang="es-ES" sz="1000" b="1"/>
              <a:t>:</a:t>
            </a:r>
            <a:r>
              <a:rPr lang="es-ES" sz="1000"/>
              <a:t> Para realizar </a:t>
            </a:r>
            <a:r>
              <a:rPr lang="es-ES" sz="1000" err="1"/>
              <a:t>quizzes</a:t>
            </a:r>
            <a:r>
              <a:rPr lang="es-ES" sz="1000"/>
              <a:t> en tiempo real y comprobar la comprensión de los contenidos de forma lúdica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err="1"/>
              <a:t>Mentimeter</a:t>
            </a:r>
            <a:r>
              <a:rPr lang="en-US" sz="1000" b="1"/>
              <a:t> o </a:t>
            </a:r>
            <a:r>
              <a:rPr lang="en-US" sz="1000" b="1" err="1"/>
              <a:t>Slido</a:t>
            </a:r>
            <a:r>
              <a:rPr lang="en-US" sz="1000" b="1"/>
              <a:t>:</a:t>
            </a:r>
            <a:r>
              <a:rPr lang="en-US" sz="1000"/>
              <a:t> Para </a:t>
            </a:r>
            <a:r>
              <a:rPr lang="en-US" sz="1000" err="1"/>
              <a:t>recopilar</a:t>
            </a:r>
            <a:r>
              <a:rPr lang="en-US" sz="1000"/>
              <a:t> </a:t>
            </a:r>
            <a:r>
              <a:rPr lang="en-US" sz="1000" err="1"/>
              <a:t>opiniones</a:t>
            </a:r>
            <a:r>
              <a:rPr lang="en-US" sz="1000"/>
              <a:t>, </a:t>
            </a:r>
            <a:r>
              <a:rPr lang="en-US" sz="1000" err="1"/>
              <a:t>hacer</a:t>
            </a:r>
            <a:r>
              <a:rPr lang="en-US" sz="1000"/>
              <a:t> </a:t>
            </a:r>
            <a:r>
              <a:rPr lang="en-US" sz="1000" err="1"/>
              <a:t>encuestas</a:t>
            </a:r>
            <a:r>
              <a:rPr lang="en-US" sz="1000"/>
              <a:t> </a:t>
            </a:r>
            <a:r>
              <a:rPr lang="en-US" sz="1000" err="1"/>
              <a:t>rápidas</a:t>
            </a:r>
            <a:r>
              <a:rPr lang="en-US" sz="1000"/>
              <a:t> o responder </a:t>
            </a:r>
            <a:r>
              <a:rPr lang="en-US" sz="1000" err="1"/>
              <a:t>preguntas</a:t>
            </a:r>
            <a:r>
              <a:rPr lang="en-US" sz="1000"/>
              <a:t> de forma </a:t>
            </a:r>
            <a:r>
              <a:rPr lang="en-US" sz="1000" err="1"/>
              <a:t>anónima</a:t>
            </a:r>
            <a:endParaRPr lang="en-US" sz="1000" b="1"/>
          </a:p>
        </p:txBody>
      </p:sp>
    </p:spTree>
    <p:extLst>
      <p:ext uri="{BB962C8B-B14F-4D97-AF65-F5344CB8AC3E}">
        <p14:creationId xmlns:p14="http://schemas.microsoft.com/office/powerpoint/2010/main" val="601204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A1329A-CF7F-ED4F-C98E-E2CE85DD3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243CD2-1375-E0DB-1829-8D20B86BC10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27570" y="2805362"/>
            <a:ext cx="10520145" cy="541840"/>
          </a:xfrm>
        </p:spPr>
        <p:txBody>
          <a:bodyPr/>
          <a:lstStyle/>
          <a:p>
            <a:r>
              <a:rPr lang="es-ES" sz="1000" b="1"/>
              <a:t>Mesas redondas:</a:t>
            </a:r>
            <a:r>
              <a:rPr lang="es-ES" sz="1000"/>
              <a:t> Formato de conversación abierta donde varios participantes comparten sus perspectivas en torno a un tema, guiados por un moderador o pregunta central.</a:t>
            </a:r>
          </a:p>
          <a:p>
            <a:r>
              <a:rPr lang="es-ES" sz="1000" b="1" err="1"/>
              <a:t>Ej</a:t>
            </a:r>
            <a:r>
              <a:rPr lang="es-ES" sz="1000" b="1"/>
              <a:t>: </a:t>
            </a:r>
            <a:r>
              <a:rPr lang="es-ES" sz="1000"/>
              <a:t>Se plantea una pregunta clave y se invita a representantes de distintos equipos a compartir su punto de vista, fomentando el debate respetuoso y el intercambio de ideas.</a:t>
            </a:r>
            <a:endParaRPr lang="en-US" sz="1000" b="1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6F3EAFDD-CEF6-1673-E3B8-CE07D0BD0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6200000">
            <a:off x="-265301" y="599970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xmlns="" id="{E9E5529C-01DB-A96F-B7D5-8723678FC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389531"/>
            <a:ext cx="10967000" cy="1132258"/>
          </a:xfrm>
        </p:spPr>
        <p:txBody>
          <a:bodyPr/>
          <a:lstStyle/>
          <a:p>
            <a:r>
              <a:rPr lang="es-ES_tradnl"/>
              <a:t>Formatos de formación presencial y herramientas de apoyo</a:t>
            </a:r>
            <a:endParaRPr lang="es-ES_tradnl" noProof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580FEA33-B99D-1A60-AA90-25EE44FFEE18}"/>
              </a:ext>
            </a:extLst>
          </p:cNvPr>
          <p:cNvSpPr txBox="1"/>
          <p:nvPr/>
        </p:nvSpPr>
        <p:spPr>
          <a:xfrm>
            <a:off x="740928" y="1566109"/>
            <a:ext cx="1126626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r>
              <a:rPr lang="es-ES" sz="1100"/>
              <a:t>Durante las sesiones presenciales se podrán utilizar </a:t>
            </a:r>
            <a:r>
              <a:rPr lang="es-ES" sz="1100" b="1"/>
              <a:t>metodologías</a:t>
            </a:r>
            <a:r>
              <a:rPr lang="es-ES" sz="1100"/>
              <a:t> </a:t>
            </a:r>
            <a:r>
              <a:rPr lang="es-ES" sz="1100" b="1"/>
              <a:t>activas, herramientas</a:t>
            </a:r>
            <a:r>
              <a:rPr lang="es-ES" sz="1100"/>
              <a:t> </a:t>
            </a:r>
            <a:r>
              <a:rPr lang="es-ES" sz="1100" b="1"/>
              <a:t>digitales y dinámicas grupales</a:t>
            </a:r>
            <a:r>
              <a:rPr lang="es-ES" sz="1100"/>
              <a:t> que </a:t>
            </a:r>
            <a:r>
              <a:rPr lang="es-ES" sz="1100" b="1"/>
              <a:t>fomentan</a:t>
            </a:r>
            <a:r>
              <a:rPr lang="es-ES" sz="1100"/>
              <a:t> la </a:t>
            </a:r>
            <a:r>
              <a:rPr lang="es-ES" sz="1100" b="1"/>
              <a:t>participación</a:t>
            </a:r>
            <a:r>
              <a:rPr lang="es-ES" sz="1100"/>
              <a:t>, el </a:t>
            </a:r>
            <a:r>
              <a:rPr lang="es-ES" sz="1100" b="1"/>
              <a:t>aprendizaje</a:t>
            </a:r>
            <a:r>
              <a:rPr lang="es-ES" sz="1100"/>
              <a:t> </a:t>
            </a:r>
            <a:r>
              <a:rPr lang="es-ES" sz="1100" b="1"/>
              <a:t>colaborativo</a:t>
            </a:r>
            <a:r>
              <a:rPr lang="es-ES" sz="1100"/>
              <a:t> y la </a:t>
            </a:r>
            <a:r>
              <a:rPr lang="es-ES" sz="1100" b="1"/>
              <a:t>aplicación</a:t>
            </a:r>
            <a:r>
              <a:rPr lang="es-ES" sz="1100"/>
              <a:t> </a:t>
            </a:r>
            <a:r>
              <a:rPr lang="es-ES" sz="1100" b="1"/>
              <a:t>práctica</a:t>
            </a:r>
            <a:r>
              <a:rPr lang="es-ES" sz="1100"/>
              <a:t> de los contenidos. A continuación, sugerimos la utilización de distintos recursos metodológicos para la impartición de las sesiones presenciales:</a:t>
            </a:r>
            <a:endParaRPr lang="es-ES_tradnl" sz="1100"/>
          </a:p>
          <a:p>
            <a:endParaRPr lang="es-ES_tradnl" sz="1100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EB40915D-148E-4ABE-CF25-97724E064D9C}"/>
              </a:ext>
            </a:extLst>
          </p:cNvPr>
          <p:cNvSpPr txBox="1">
            <a:spLocks/>
          </p:cNvSpPr>
          <p:nvPr/>
        </p:nvSpPr>
        <p:spPr>
          <a:xfrm>
            <a:off x="1227570" y="3443740"/>
            <a:ext cx="10520145" cy="54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 err="1"/>
              <a:t>World</a:t>
            </a:r>
            <a:r>
              <a:rPr lang="es-ES" sz="1000" b="1"/>
              <a:t> café: </a:t>
            </a:r>
            <a:r>
              <a:rPr lang="es-ES" sz="1000"/>
              <a:t>Los participantes se dividen en grupos y rotan por diferentes “estaciones” o mesas temáticas donde abordan subtemas o retos distintos.</a:t>
            </a:r>
          </a:p>
          <a:p>
            <a:r>
              <a:rPr lang="es-ES" sz="1000" b="1" err="1"/>
              <a:t>Ej</a:t>
            </a:r>
            <a:r>
              <a:rPr lang="es-ES" sz="1000" b="1"/>
              <a:t>: </a:t>
            </a:r>
            <a:r>
              <a:rPr lang="es-ES" sz="1000"/>
              <a:t>Cada estación tiene una pregunta o actividad distinta relacionada con el tema del día. Al final, se comparten conclusiones por grupo.</a:t>
            </a:r>
            <a:endParaRPr lang="en-US" sz="1000" b="1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B474C422-72FD-D588-F555-922B2E25571D}"/>
              </a:ext>
            </a:extLst>
          </p:cNvPr>
          <p:cNvSpPr txBox="1">
            <a:spLocks/>
          </p:cNvSpPr>
          <p:nvPr/>
        </p:nvSpPr>
        <p:spPr>
          <a:xfrm>
            <a:off x="1227570" y="4241812"/>
            <a:ext cx="10520145" cy="54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 err="1"/>
              <a:t>Micropresentaciones</a:t>
            </a:r>
            <a:r>
              <a:rPr lang="es-ES" sz="1000" b="1"/>
              <a:t> de participantes: </a:t>
            </a:r>
            <a:r>
              <a:rPr lang="es-ES" sz="1000"/>
              <a:t>Breves presentaciones individuales o en grupo sobre un tema trabajado previamente o en la sesión.</a:t>
            </a:r>
          </a:p>
          <a:p>
            <a:r>
              <a:rPr lang="es-ES" sz="1000" b="1" err="1"/>
              <a:t>Ej</a:t>
            </a:r>
            <a:r>
              <a:rPr lang="es-ES" sz="1000" b="1"/>
              <a:t>: </a:t>
            </a:r>
            <a:r>
              <a:rPr lang="es-ES" sz="1000"/>
              <a:t>Grupos preparan en 10 minutos una explicación visual de un concepto y lo presentan en 2 minutos al resto.</a:t>
            </a:r>
            <a:endParaRPr lang="en-US" sz="1000" b="1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D27D0A53-07A5-1F96-C11D-B1F5B5839EA4}"/>
              </a:ext>
            </a:extLst>
          </p:cNvPr>
          <p:cNvSpPr txBox="1">
            <a:spLocks/>
          </p:cNvSpPr>
          <p:nvPr/>
        </p:nvSpPr>
        <p:spPr>
          <a:xfrm>
            <a:off x="1227570" y="5146644"/>
            <a:ext cx="10520145" cy="54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/>
              <a:t>Mapa de expectativas o intereses: </a:t>
            </a:r>
            <a:r>
              <a:rPr lang="es-ES" sz="1000"/>
              <a:t>Actividad inicial donde los participantes indican qué esperan o qué les interesa del tema, para adaptar dinámicas y contenidos.</a:t>
            </a:r>
          </a:p>
          <a:p>
            <a:r>
              <a:rPr lang="es-ES" sz="1000" b="1" err="1"/>
              <a:t>Ej</a:t>
            </a:r>
            <a:r>
              <a:rPr lang="es-ES" sz="1000" b="1"/>
              <a:t>:</a:t>
            </a:r>
            <a:r>
              <a:rPr lang="es-ES" sz="1000"/>
              <a:t> Se usa una pizarra donde cada uno pega una nota o escribe una palabra clave.</a:t>
            </a:r>
            <a:endParaRPr lang="en-US" sz="1000" b="1"/>
          </a:p>
        </p:txBody>
      </p:sp>
    </p:spTree>
    <p:extLst>
      <p:ext uri="{BB962C8B-B14F-4D97-AF65-F5344CB8AC3E}">
        <p14:creationId xmlns:p14="http://schemas.microsoft.com/office/powerpoint/2010/main" val="285874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FBA7E4-B4E8-5277-69C0-8E0ECA3DA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5" y="2136654"/>
            <a:ext cx="5972559" cy="1123031"/>
          </a:xfrm>
        </p:spPr>
        <p:txBody>
          <a:bodyPr/>
          <a:lstStyle/>
          <a:p>
            <a:r>
              <a:rPr lang="es-ES" sz="3200" dirty="0" smtClean="0"/>
              <a:t>MODULO / SESION: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39A653-423B-6C20-590B-5E03D69A8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7" y="208238"/>
            <a:ext cx="7756090" cy="1726147"/>
          </a:xfrm>
        </p:spPr>
        <p:txBody>
          <a:bodyPr/>
          <a:lstStyle/>
          <a:p>
            <a:r>
              <a:rPr lang="es-ES" sz="3600" dirty="0" smtClean="0"/>
              <a:t>Talleres de herramientas de gestión digital para Arquitectos Técnicos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E8E757E-66E7-B054-B93F-C199A954E73B}"/>
              </a:ext>
            </a:extLst>
          </p:cNvPr>
          <p:cNvSpPr txBox="1">
            <a:spLocks/>
          </p:cNvSpPr>
          <p:nvPr/>
        </p:nvSpPr>
        <p:spPr>
          <a:xfrm>
            <a:off x="464458" y="4246327"/>
            <a:ext cx="7223722" cy="2129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 smtClean="0"/>
              <a:t>FECHA: </a:t>
            </a:r>
            <a:endParaRPr lang="en-US" sz="1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5215192-281A-94F8-4E06-3F1245B6EC73}"/>
              </a:ext>
            </a:extLst>
          </p:cNvPr>
          <p:cNvCxnSpPr/>
          <p:nvPr/>
        </p:nvCxnSpPr>
        <p:spPr>
          <a:xfrm>
            <a:off x="0" y="4070959"/>
            <a:ext cx="6976997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428375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C93A6D94-A800-8741-7930-99CC85C1BD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Nombre Ponente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37DA3B-417B-A4D4-429F-8C5C564780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4D8260C7-B6A7-5BD8-73EB-DEFEB6CF6190}"/>
              </a:ext>
            </a:extLst>
          </p:cNvPr>
          <p:cNvSpPr txBox="1">
            <a:spLocks/>
          </p:cNvSpPr>
          <p:nvPr/>
        </p:nvSpPr>
        <p:spPr>
          <a:xfrm>
            <a:off x="506943" y="3697672"/>
            <a:ext cx="4452938" cy="19081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/>
              <a:t>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/>
              <a:t>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/>
              <a:t>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452511717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Unión Profesional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F1F3F7"/>
      </a:accent1>
      <a:accent2>
        <a:srgbClr val="EA6060"/>
      </a:accent2>
      <a:accent3>
        <a:srgbClr val="10235B"/>
      </a:accent3>
      <a:accent4>
        <a:srgbClr val="E0E9FF"/>
      </a:accent4>
      <a:accent5>
        <a:srgbClr val="F5F5F5"/>
      </a:accent5>
      <a:accent6>
        <a:srgbClr val="F2F2F2"/>
      </a:accent6>
      <a:hlink>
        <a:srgbClr val="EEEEEE"/>
      </a:hlink>
      <a:folHlink>
        <a:srgbClr val="EDEDED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Accenture 2020">
    <a:dk1>
      <a:srgbClr val="000000"/>
    </a:dk1>
    <a:lt1>
      <a:srgbClr val="FFFFFF"/>
    </a:lt1>
    <a:dk2>
      <a:srgbClr val="96968C"/>
    </a:dk2>
    <a:lt2>
      <a:srgbClr val="E6E6DC"/>
    </a:lt2>
    <a:accent1>
      <a:srgbClr val="A100FF"/>
    </a:accent1>
    <a:accent2>
      <a:srgbClr val="7500C0"/>
    </a:accent2>
    <a:accent3>
      <a:srgbClr val="460073"/>
    </a:accent3>
    <a:accent4>
      <a:srgbClr val="B455AA"/>
    </a:accent4>
    <a:accent5>
      <a:srgbClr val="BE82FF"/>
    </a:accent5>
    <a:accent6>
      <a:srgbClr val="DCAFFF"/>
    </a:accent6>
    <a:hlink>
      <a:srgbClr val="A100FF"/>
    </a:hlink>
    <a:folHlink>
      <a:srgbClr val="7500C0"/>
    </a:folHlink>
  </a:clrScheme>
  <a:fontScheme name="Custom 2">
    <a:majorFont>
      <a:latin typeface="Graphik"/>
      <a:ea typeface=""/>
      <a:cs typeface=""/>
    </a:majorFont>
    <a:minorFont>
      <a:latin typeface="Graphik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AC4AC47EB85744B935CCFFA5970C85" ma:contentTypeVersion="32" ma:contentTypeDescription="Create a new document." ma:contentTypeScope="" ma:versionID="3e3c6e5671792ae22e1fe3502cffaefa">
  <xsd:schema xmlns:xsd="http://www.w3.org/2001/XMLSchema" xmlns:xs="http://www.w3.org/2001/XMLSchema" xmlns:p="http://schemas.microsoft.com/office/2006/metadata/properties" xmlns:ns2="4f975390-f9f6-4ba3-94bc-05ba840d93f4" xmlns:ns3="36b8d25d-6f1a-4853-a50e-ce920470bfa6" targetNamespace="http://schemas.microsoft.com/office/2006/metadata/properties" ma:root="true" ma:fieldsID="80ed6fed15e42549469c156902169144" ns2:_="" ns3:_="">
    <xsd:import namespace="4f975390-f9f6-4ba3-94bc-05ba840d93f4"/>
    <xsd:import namespace="36b8d25d-6f1a-4853-a50e-ce920470bfa6"/>
    <xsd:element name="properties">
      <xsd:complexType>
        <xsd:sequence>
          <xsd:element name="documentManagement">
            <xsd:complexType>
              <xsd:all>
                <xsd:element ref="ns2:Customername" minOccurs="0"/>
                <xsd:element ref="ns2:Status" minOccurs="0"/>
                <xsd:element ref="ns2:Clientnumber" minOccurs="0"/>
                <xsd:element ref="ns2:WorkArea" minOccurs="0"/>
                <xsd:element ref="ns2:Studiocountry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Location" minOccurs="0"/>
                <xsd:element ref="ns2:Thumbnail" minOccurs="0"/>
                <xsd:element ref="ns2:Number" minOccurs="0"/>
                <xsd:element ref="ns2:Asset" minOccurs="0"/>
                <xsd:element ref="ns2:Partner" minOccurs="0"/>
                <xsd:element ref="ns2:Date_x002f_Time" minOccurs="0"/>
                <xsd:element ref="ns2:Number0" minOccurs="0"/>
                <xsd:element ref="ns2:Stage" minOccurs="0"/>
                <xsd:element ref="ns2:VideoNumb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975390-f9f6-4ba3-94bc-05ba840d93f4" elementFormDefault="qualified">
    <xsd:import namespace="http://schemas.microsoft.com/office/2006/documentManagement/types"/>
    <xsd:import namespace="http://schemas.microsoft.com/office/infopath/2007/PartnerControls"/>
    <xsd:element name="Customername" ma:index="8" nillable="true" ma:displayName="Customer name" ma:format="Dropdown" ma:internalName="Customername">
      <xsd:simpleType>
        <xsd:restriction base="dms:Text">
          <xsd:maxLength value="255"/>
        </xsd:restriction>
      </xsd:simpleType>
    </xsd:element>
    <xsd:element name="Status" ma:index="9" nillable="true" ma:displayName="Status" ma:format="Dropdown" ma:internalName="Status">
      <xsd:simpleType>
        <xsd:union memberTypes="dms:Text">
          <xsd:simpleType>
            <xsd:restriction base="dms:Choice">
              <xsd:enumeration value="Open"/>
              <xsd:enumeration value="Freezed"/>
              <xsd:enumeration value="Submitted"/>
              <xsd:enumeration value="Warranty"/>
              <xsd:enumeration value="Closed"/>
              <xsd:enumeration value="Update Required"/>
              <xsd:enumeration value="Awaiting Client Feedback"/>
              <xsd:enumeration value="No action required"/>
            </xsd:restriction>
          </xsd:simpleType>
        </xsd:union>
      </xsd:simpleType>
    </xsd:element>
    <xsd:element name="Clientnumber" ma:index="10" nillable="true" ma:displayName="Client number" ma:format="Dropdown" ma:internalName="Clientnumber" ma:percentage="FALSE">
      <xsd:simpleType>
        <xsd:restriction base="dms:Number"/>
      </xsd:simpleType>
    </xsd:element>
    <xsd:element name="WorkArea" ma:index="11" nillable="true" ma:displayName="Work Area" ma:description="Identify the area from which teams are working on the projects (Coruna,Ikley, Madrid, Mexico etc.)" ma:format="Dropdown" ma:internalName="WorkArea">
      <xsd:simpleType>
        <xsd:restriction base="dms:Choice">
          <xsd:enumeration value="Coruna"/>
          <xsd:enumeration value="Ilkley"/>
          <xsd:enumeration value="Madrid"/>
          <xsd:enumeration value="Mexico"/>
          <xsd:enumeration value="Ilkley/Coruna"/>
          <xsd:enumeration value="Coruna/Madrid"/>
          <xsd:enumeration value="Coruna/Mexico"/>
          <xsd:enumeration value="Madrid/Ilkley"/>
          <xsd:enumeration value="Coruna/Mexico/Ilkley"/>
          <xsd:enumeration value="Coruna/Ilkley/Madrid"/>
        </xsd:restriction>
      </xsd:simpleType>
    </xsd:element>
    <xsd:element name="Studiocountry" ma:index="12" nillable="true" ma:displayName="Studio country" ma:description="Identify the area from which office is the projects (ES, UK, MX, etc.)" ma:format="Dropdown" ma:internalName="Studiocountry">
      <xsd:simpleType>
        <xsd:restriction base="dms:Choice">
          <xsd:enumeration value="UK"/>
          <xsd:enumeration value="ES"/>
          <xsd:enumeration value="MX"/>
        </xsd:restriction>
      </xsd:simple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cca0b91-d8a9-4fcf-9a6a-9522f7785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Thumbnail" ma:index="28" nillable="true" ma:displayName="Thumbnail" ma:format="Thumbnail" ma:internalName="Thumbnail">
      <xsd:simpleType>
        <xsd:restriction base="dms:Unknown"/>
      </xsd:simpleType>
    </xsd:element>
    <xsd:element name="Number" ma:index="29" nillable="true" ma:displayName="Number " ma:format="Dropdown" ma:internalName="Number" ma:percentage="FALSE">
      <xsd:simpleType>
        <xsd:restriction base="dms:Number"/>
      </xsd:simpleType>
    </xsd:element>
    <xsd:element name="Asset" ma:index="30" nillable="true" ma:displayName="Asset" ma:default="PDF" ma:description="Breakdown of Asset Type " ma:format="Dropdown" ma:internalName="Asset">
      <xsd:simpleType>
        <xsd:restriction base="dms:Text">
          <xsd:maxLength value="255"/>
        </xsd:restriction>
      </xsd:simpleType>
    </xsd:element>
    <xsd:element name="Partner" ma:index="31" nillable="true" ma:displayName="Partner" ma:description="Supporting Partner " ma:format="Dropdown" ma:internalName="Partner">
      <xsd:simpleType>
        <xsd:restriction base="dms:Text">
          <xsd:maxLength value="255"/>
        </xsd:restriction>
      </xsd:simpleType>
    </xsd:element>
    <xsd:element name="Date_x002f_Time" ma:index="32" nillable="true" ma:displayName="Date/Time" ma:format="DateOnly" ma:internalName="Date_x002f_Time">
      <xsd:simpleType>
        <xsd:restriction base="dms:DateTime"/>
      </xsd:simpleType>
    </xsd:element>
    <xsd:element name="Number0" ma:index="33" nillable="true" ma:displayName="Number" ma:format="Dropdown" ma:internalName="Number0" ma:percentage="FALSE">
      <xsd:simpleType>
        <xsd:restriction base="dms:Number"/>
      </xsd:simpleType>
    </xsd:element>
    <xsd:element name="Stage" ma:index="34" nillable="true" ma:displayName="Stage" ma:format="Dropdown" ma:internalName="Stage">
      <xsd:simpleType>
        <xsd:restriction base="dms:Choice">
          <xsd:enumeration value="Beta"/>
          <xsd:enumeration value="Gold "/>
          <xsd:enumeration value="Final"/>
        </xsd:restriction>
      </xsd:simpleType>
    </xsd:element>
    <xsd:element name="VideoNumber" ma:index="35" nillable="true" ma:displayName="Video Number" ma:format="Dropdown" ma:internalName="VideoNumber" ma:percentage="FALSE">
      <xsd:simpleType>
        <xsd:restriction base="dms:Number"/>
      </xsd:simpleType>
    </xsd:element>
    <xsd:element name="MediaServiceBillingMetadata" ma:index="3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b8d25d-6f1a-4853-a50e-ce920470b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e359282-8fda-4cb3-a2c7-ad297dbdfb27}" ma:internalName="TaxCatchAll" ma:showField="CatchAllData" ma:web="36b8d25d-6f1a-4853-a50e-ce920470bf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b8d25d-6f1a-4853-a50e-ce920470bfa6" xsi:nil="true"/>
    <Asset xmlns="4f975390-f9f6-4ba3-94bc-05ba840d93f4">PDF</Asset>
    <Number0 xmlns="4f975390-f9f6-4ba3-94bc-05ba840d93f4" xsi:nil="true"/>
    <Studiocountry xmlns="4f975390-f9f6-4ba3-94bc-05ba840d93f4" xsi:nil="true"/>
    <Stage xmlns="4f975390-f9f6-4ba3-94bc-05ba840d93f4" xsi:nil="true"/>
    <Thumbnail xmlns="4f975390-f9f6-4ba3-94bc-05ba840d93f4" xsi:nil="true"/>
    <Number xmlns="4f975390-f9f6-4ba3-94bc-05ba840d93f4" xsi:nil="true"/>
    <WorkArea xmlns="4f975390-f9f6-4ba3-94bc-05ba840d93f4" xsi:nil="true"/>
    <Clientnumber xmlns="4f975390-f9f6-4ba3-94bc-05ba840d93f4" xsi:nil="true"/>
    <Status xmlns="4f975390-f9f6-4ba3-94bc-05ba840d93f4" xsi:nil="true"/>
    <lcf76f155ced4ddcb4097134ff3c332f xmlns="4f975390-f9f6-4ba3-94bc-05ba840d93f4">
      <Terms xmlns="http://schemas.microsoft.com/office/infopath/2007/PartnerControls"/>
    </lcf76f155ced4ddcb4097134ff3c332f>
    <Partner xmlns="4f975390-f9f6-4ba3-94bc-05ba840d93f4" xsi:nil="true"/>
    <Date_x002f_Time xmlns="4f975390-f9f6-4ba3-94bc-05ba840d93f4" xsi:nil="true"/>
    <Customername xmlns="4f975390-f9f6-4ba3-94bc-05ba840d93f4" xsi:nil="true"/>
    <VideoNumber xmlns="4f975390-f9f6-4ba3-94bc-05ba840d93f4" xsi:nil="true"/>
  </documentManagement>
</p:properties>
</file>

<file path=customXml/itemProps1.xml><?xml version="1.0" encoding="utf-8"?>
<ds:datastoreItem xmlns:ds="http://schemas.openxmlformats.org/officeDocument/2006/customXml" ds:itemID="{31A614FE-41E6-4FF7-8708-03E8CA8CCF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C32880-0C6F-4929-83E0-F18A1AAAAF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975390-f9f6-4ba3-94bc-05ba840d93f4"/>
    <ds:schemaRef ds:uri="36b8d25d-6f1a-4853-a50e-ce920470b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28A5A2-A1B7-46B3-80C1-62AFEBE5D493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4f975390-f9f6-4ba3-94bc-05ba840d93f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36b8d25d-6f1a-4853-a50e-ce920470bfa6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3048dc87-43f0-4100-9acb-ae1971c79395}" enabled="0" method="" siteId="{3048dc87-43f0-4100-9acb-ae1971c79395}" removed="1"/>
  <clbl:label id="{e0793d39-0939-496d-b129-198edd916feb}" enabled="0" method="" siteId="{e0793d39-0939-496d-b129-198edd916fe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1180</Words>
  <Application>Microsoft Office PowerPoint</Application>
  <PresentationFormat>Panorámica</PresentationFormat>
  <Paragraphs>96</Paragraphs>
  <Slides>33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5" baseType="lpstr">
      <vt:lpstr>微软雅黑</vt:lpstr>
      <vt:lpstr>Albert Sans</vt:lpstr>
      <vt:lpstr>Aptos</vt:lpstr>
      <vt:lpstr>Arial</vt:lpstr>
      <vt:lpstr>Calibri</vt:lpstr>
      <vt:lpstr>Calibri Light</vt:lpstr>
      <vt:lpstr>Open Sans</vt:lpstr>
      <vt:lpstr>Open Sans Light</vt:lpstr>
      <vt:lpstr>Roboto</vt:lpstr>
      <vt:lpstr>Times</vt:lpstr>
      <vt:lpstr>Verdana</vt:lpstr>
      <vt:lpstr>2_Custom Design</vt:lpstr>
      <vt:lpstr>Presentación de PowerPoint</vt:lpstr>
      <vt:lpstr>Introducción</vt:lpstr>
      <vt:lpstr>Estructura de una Acción Formativa Presencial</vt:lpstr>
      <vt:lpstr>Impartición de una Acción Formativa Presencial</vt:lpstr>
      <vt:lpstr>Formatos de formación presencial y herramientas de apoyo</vt:lpstr>
      <vt:lpstr>Formatos de formación presencial y herramientas de apoyo</vt:lpstr>
      <vt:lpstr>Formatos de formación presencial y herramientas de apoyo</vt:lpstr>
      <vt:lpstr>MODULO / SESION:      </vt:lpstr>
      <vt:lpstr>Presentación de PowerPoint</vt:lpstr>
      <vt:lpstr>1. Objetivos de la sesión</vt:lpstr>
      <vt:lpstr>3. Objetivos de aprendizaje</vt:lpstr>
      <vt:lpstr>Título Módulo 1 Título Contenido</vt:lpstr>
      <vt:lpstr>Título Módulo 1</vt:lpstr>
      <vt:lpstr>Título Módulo 1</vt:lpstr>
      <vt:lpstr>Título Módulo 1</vt:lpstr>
      <vt:lpstr>Título Módulo 1</vt:lpstr>
      <vt:lpstr>Título Módulo 1 Título Contenido 1</vt:lpstr>
      <vt:lpstr>Presentación de PowerPoint</vt:lpstr>
      <vt:lpstr>Título Módulo 1</vt:lpstr>
      <vt:lpstr>Presentación de PowerPoint</vt:lpstr>
      <vt:lpstr>Título Módulo 1</vt:lpstr>
      <vt:lpstr>Presentación de PowerPoint</vt:lpstr>
      <vt:lpstr>Gráficos y figuras de apoyo</vt:lpstr>
      <vt:lpstr>Presentación de PowerPoint</vt:lpstr>
      <vt:lpstr>Presentación de PowerPoint</vt:lpstr>
      <vt:lpstr>Procesos paso a paso</vt:lpstr>
      <vt:lpstr>Presentación de PowerPoint</vt:lpstr>
      <vt:lpstr>Presentación de PowerPoint</vt:lpstr>
      <vt:lpstr>Linea de tiempo</vt:lpstr>
      <vt:lpstr>Presentación de PowerPoint</vt:lpstr>
      <vt:lpstr>Comparativas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Lopez, Sandra</dc:creator>
  <cp:lastModifiedBy>Cuenta Microsoft</cp:lastModifiedBy>
  <cp:revision>6</cp:revision>
  <dcterms:created xsi:type="dcterms:W3CDTF">2025-07-04T07:06:21Z</dcterms:created>
  <dcterms:modified xsi:type="dcterms:W3CDTF">2026-04-17T10:30:59Z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0x010100BCAC4AC47EB85744B935CCFFA5970C85</vt:lpwstr>
  </property>
  <property fmtid="{D5CDD505-2E9C-101B-9397-08002B2CF9AE}" pid="4" name="Order">
    <vt:lpwstr>889600.000000000</vt:lpwstr>
  </property>
  <property fmtid="{D5CDD505-2E9C-101B-9397-08002B2CF9AE}" pid="5" name="Ficha">
    <vt:lpwstr>false</vt:lpwstr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ConvDiseño">
    <vt:lpwstr>true</vt:lpwstr>
  </property>
  <property fmtid="{D5CDD505-2E9C-101B-9397-08002B2CF9AE}" pid="12" name="Dependencias">
    <vt:lpwstr>true</vt:lpwstr>
  </property>
  <property fmtid="{D5CDD505-2E9C-101B-9397-08002B2CF9AE}" pid="13" name="_ExtendedDescription">
    <vt:lpwstr/>
  </property>
  <property fmtid="{D5CDD505-2E9C-101B-9397-08002B2CF9AE}" pid="14" name="TriggerFlowInfo">
    <vt:lpwstr/>
  </property>
  <property fmtid="{D5CDD505-2E9C-101B-9397-08002B2CF9AE}" pid="15" name="KickOff">
    <vt:lpwstr>true</vt:lpwstr>
  </property>
  <property fmtid="{D5CDD505-2E9C-101B-9397-08002B2CF9AE}" pid="16" name="xd_Signature">
    <vt:lpwstr/>
  </property>
</Properties>
</file>