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82" r:id="rId3"/>
    <p:sldId id="258" r:id="rId4"/>
    <p:sldId id="267" r:id="rId5"/>
    <p:sldId id="269" r:id="rId6"/>
    <p:sldId id="278" r:id="rId7"/>
    <p:sldId id="277" r:id="rId8"/>
    <p:sldId id="276" r:id="rId9"/>
    <p:sldId id="272" r:id="rId10"/>
    <p:sldId id="270" r:id="rId11"/>
    <p:sldId id="275" r:id="rId12"/>
    <p:sldId id="273" r:id="rId13"/>
    <p:sldId id="274" r:id="rId14"/>
    <p:sldId id="281" r:id="rId15"/>
    <p:sldId id="279" r:id="rId16"/>
    <p:sldId id="268" r:id="rId17"/>
    <p:sldId id="280" r:id="rId18"/>
    <p:sldId id="266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640B"/>
    <a:srgbClr val="72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1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02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5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4/24/2025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94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3">
            <a:extLst>
              <a:ext uri="{FF2B5EF4-FFF2-40B4-BE49-F238E27FC236}">
                <a16:creationId xmlns:a16="http://schemas.microsoft.com/office/drawing/2014/main" xmlns="" id="{0760E4C7-47B8-4356-ABCA-CC9C79E2D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xmlns="" id="{27CE679B-F953-4EF6-9132-9E62B1AA41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"/>
          <a:stretch/>
        </p:blipFill>
        <p:spPr>
          <a:xfrm>
            <a:off x="20" y="9735"/>
            <a:ext cx="12191980" cy="6856429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53174E83-2682-EA33-BF59-CACA1385E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65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C01D08-24BC-2FB5-B641-0B91247E3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6161" y="2211978"/>
            <a:ext cx="3535679" cy="1425728"/>
          </a:xfrm>
        </p:spPr>
        <p:txBody>
          <a:bodyPr anchor="b">
            <a:normAutofit/>
          </a:bodyPr>
          <a:lstStyle/>
          <a:p>
            <a:pPr algn="ctr"/>
            <a:r>
              <a:rPr lang="es-ES"/>
              <a:t>Xunta Xeral Ordinaria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E380424-1952-539B-FE57-0B26CA330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0" y="4249360"/>
            <a:ext cx="3048000" cy="877585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22 de abril de 2025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8D8181E6-BF6C-7868-46D1-88E2970D08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58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E80120FC-11D6-485E-966F-FD7138F14A06}"/>
              </a:ext>
            </a:extLst>
          </p:cNvPr>
          <p:cNvSpPr txBox="1"/>
          <p:nvPr/>
        </p:nvSpPr>
        <p:spPr>
          <a:xfrm>
            <a:off x="359230" y="6013933"/>
            <a:ext cx="507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F5640B"/>
                </a:solidFill>
              </a:rPr>
              <a:t>Pablo Freiría Lorenzo</a:t>
            </a:r>
          </a:p>
        </p:txBody>
      </p:sp>
    </p:spTree>
    <p:extLst>
      <p:ext uri="{BB962C8B-B14F-4D97-AF65-F5344CB8AC3E}">
        <p14:creationId xmlns:p14="http://schemas.microsoft.com/office/powerpoint/2010/main" val="1939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394034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VISITAS DE INSTITUTOS Y CENTROS FP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DD1A9EC-FF60-4BD2-90D0-7BC03A272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452" y="1198118"/>
            <a:ext cx="8497095" cy="46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8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394034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VISITAS DE INSTITUTOS Y CENTROS FP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C049B75-BE34-4AC9-B916-7B0BE5D78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4681" y="1219199"/>
            <a:ext cx="8487570" cy="475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394034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VISITAS A INSTITUTOS Y CENTROS FP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793C592-59B6-4C1B-A2B8-2CFCD55BD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/>
          <a:stretch/>
        </p:blipFill>
        <p:spPr>
          <a:xfrm>
            <a:off x="2173655" y="1126468"/>
            <a:ext cx="8128291" cy="5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394034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VISITAS A INSTITUTOS Y CENTROS FP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AAE604E-EE81-44A0-BC39-D0FE1D40B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4680" y="1226122"/>
            <a:ext cx="8547085" cy="47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222867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CERTIFICACIÓN Y VALIDACIÓN DE LA FORMACIÓN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50250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CERTIFICACIÓN DE LA FORMACIÓN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5272DAA-12DB-4605-B543-55FAB78E3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6" y="1251783"/>
            <a:ext cx="11848650" cy="346161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D3C7EC3-C706-4E84-9FE3-F3FE86523607}"/>
              </a:ext>
            </a:extLst>
          </p:cNvPr>
          <p:cNvSpPr/>
          <p:nvPr/>
        </p:nvSpPr>
        <p:spPr>
          <a:xfrm>
            <a:off x="219077" y="2466975"/>
            <a:ext cx="1495424" cy="257175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gl-ES" dirty="0"/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CB957A5-7048-49B4-8A17-5AAFAEBFCCB6}"/>
              </a:ext>
            </a:extLst>
          </p:cNvPr>
          <p:cNvSpPr/>
          <p:nvPr/>
        </p:nvSpPr>
        <p:spPr>
          <a:xfrm>
            <a:off x="5114924" y="3781425"/>
            <a:ext cx="228600" cy="5715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640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50250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CERTIFICACIÓN DE LA FORMACIÓN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86FDDD6-8FCF-4526-92D0-DB5F4D3F5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9489" y="1148839"/>
            <a:ext cx="8533711" cy="4421916"/>
          </a:xfrm>
          <a:prstGeom prst="rect">
            <a:avLst/>
          </a:prstGeom>
        </p:spPr>
      </p:pic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xmlns="" id="{EF28C863-DA44-4FF0-91A7-836E6CBBA6C4}"/>
              </a:ext>
            </a:extLst>
          </p:cNvPr>
          <p:cNvSpPr/>
          <p:nvPr/>
        </p:nvSpPr>
        <p:spPr>
          <a:xfrm>
            <a:off x="2971799" y="4743450"/>
            <a:ext cx="228600" cy="5715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534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50250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CERTIFICACIÓN DE LA FORMACIÓN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F4D3A7D-0163-4D6E-B6A8-E2009D490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8381" y="1247774"/>
            <a:ext cx="3955778" cy="553402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8BBD4DF-7DE3-484C-9B81-17C6B7280B01}"/>
              </a:ext>
            </a:extLst>
          </p:cNvPr>
          <p:cNvSpPr/>
          <p:nvPr/>
        </p:nvSpPr>
        <p:spPr>
          <a:xfrm>
            <a:off x="7562852" y="3171825"/>
            <a:ext cx="460357" cy="3609974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0445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2D8ECC63-47C8-B4BE-AAF2-245A0467B582}"/>
              </a:ext>
            </a:extLst>
          </p:cNvPr>
          <p:cNvSpPr txBox="1"/>
          <p:nvPr/>
        </p:nvSpPr>
        <p:spPr>
          <a:xfrm>
            <a:off x="910215" y="2399960"/>
            <a:ext cx="10371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solidFill>
                  <a:srgbClr val="F5640B"/>
                </a:solidFill>
              </a:rPr>
              <a:t>¡ G R A C I A S !</a:t>
            </a:r>
          </a:p>
        </p:txBody>
      </p:sp>
    </p:spTree>
    <p:extLst>
      <p:ext uri="{BB962C8B-B14F-4D97-AF65-F5344CB8AC3E}">
        <p14:creationId xmlns:p14="http://schemas.microsoft.com/office/powerpoint/2010/main" val="31737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50250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PUNTOS A TRATAR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C0678060-6EAA-E3B9-8571-EF8795C2F486}"/>
              </a:ext>
            </a:extLst>
          </p:cNvPr>
          <p:cNvSpPr txBox="1"/>
          <p:nvPr/>
        </p:nvSpPr>
        <p:spPr>
          <a:xfrm>
            <a:off x="1741258" y="1543445"/>
            <a:ext cx="5633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EXPOSICIÓN DE LA PROFESIÓN. </a:t>
            </a:r>
          </a:p>
          <a:p>
            <a:pPr marL="285750" indent="-285750">
              <a:buFontTx/>
              <a:buChar char="-"/>
            </a:pPr>
            <a:r>
              <a:rPr lang="es-ES" dirty="0"/>
              <a:t>MEETING POINT PONTEVEDRA</a:t>
            </a:r>
          </a:p>
          <a:p>
            <a:pPr marL="285750" indent="-285750">
              <a:buFontTx/>
              <a:buChar char="-"/>
            </a:pPr>
            <a:r>
              <a:rPr lang="es-ES" dirty="0"/>
              <a:t>CERTIFICADO Y ACREDITACIÓN DE LA FORMACIÓN</a:t>
            </a:r>
          </a:p>
        </p:txBody>
      </p:sp>
    </p:spTree>
    <p:extLst>
      <p:ext uri="{BB962C8B-B14F-4D97-AF65-F5344CB8AC3E}">
        <p14:creationId xmlns:p14="http://schemas.microsoft.com/office/powerpoint/2010/main" val="35810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2228671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ORGANIZACIÓN DE LA </a:t>
            </a:r>
          </a:p>
          <a:p>
            <a:pPr algn="ctr"/>
            <a:r>
              <a:rPr lang="es-ES" sz="3600" b="1" dirty="0"/>
              <a:t>EXPOSICIÓN DE LA PROFESIÓN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50250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Motivaciones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C0678060-6EAA-E3B9-8571-EF8795C2F486}"/>
              </a:ext>
            </a:extLst>
          </p:cNvPr>
          <p:cNvSpPr txBox="1"/>
          <p:nvPr/>
        </p:nvSpPr>
        <p:spPr>
          <a:xfrm>
            <a:off x="1741258" y="1543445"/>
            <a:ext cx="50812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Camino de Santiago y entrada de peregrinos. </a:t>
            </a:r>
          </a:p>
          <a:p>
            <a:pPr marL="285750" indent="-285750">
              <a:buFontTx/>
              <a:buChar char="-"/>
            </a:pPr>
            <a:r>
              <a:rPr lang="es-ES" dirty="0"/>
              <a:t>Meeting Point Pontevedra. </a:t>
            </a:r>
          </a:p>
          <a:p>
            <a:pPr marL="285750" indent="-285750">
              <a:buFontTx/>
              <a:buChar char="-"/>
            </a:pPr>
            <a:r>
              <a:rPr lang="es-ES" dirty="0"/>
              <a:t>20 Aniversario Sede Pontevedra.</a:t>
            </a:r>
          </a:p>
          <a:p>
            <a:pPr marL="285750" indent="-285750">
              <a:buFontTx/>
              <a:buChar char="-"/>
            </a:pPr>
            <a:r>
              <a:rPr lang="es-ES" dirty="0"/>
              <a:t>Visita de institutos a conocer la profesión. </a:t>
            </a:r>
          </a:p>
          <a:p>
            <a:pPr marL="285750" indent="-285750">
              <a:buFontTx/>
              <a:buChar char="-"/>
            </a:pPr>
            <a:r>
              <a:rPr lang="es-ES" dirty="0"/>
              <a:t>Formación en la sede.</a:t>
            </a:r>
          </a:p>
        </p:txBody>
      </p:sp>
    </p:spTree>
    <p:extLst>
      <p:ext uri="{BB962C8B-B14F-4D97-AF65-F5344CB8AC3E}">
        <p14:creationId xmlns:p14="http://schemas.microsoft.com/office/powerpoint/2010/main" val="38318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50250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EXPOSICION DE LA ARQUITECTURA TÉCNICA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311226E-18DF-4D63-957C-2734B08D0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4680" y="1352550"/>
            <a:ext cx="2070446" cy="36579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9F08172-9D90-43AE-9292-02A31E57D4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797" y="1325726"/>
            <a:ext cx="6587590" cy="36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50250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MEETING POINT PONTEVEDRA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CF92FFD-3EA4-4898-BED4-E78914E69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697" y="1238250"/>
            <a:ext cx="8452606" cy="47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50250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VISITA GUIADA A PONTEVEDRA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51A2B5B-6E77-4FDE-A73E-CDDF4A241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467" y="1666654"/>
            <a:ext cx="4531538" cy="33720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A3FCCFE-3AA1-408D-AA20-33E6E8E5E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1666654"/>
            <a:ext cx="4509576" cy="337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50250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VISITA GUIADA A PONTEVEDRA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3C992B8-440F-4555-A3DD-92F710801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467" y="1666654"/>
            <a:ext cx="4504482" cy="33720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31AE7A1-D5B0-47BC-B8E0-F131EA231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199" y="1666655"/>
            <a:ext cx="4504482" cy="337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7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4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1EC98AB-E142-6941-9E0F-5F3DD2F164C6}"/>
              </a:ext>
            </a:extLst>
          </p:cNvPr>
          <p:cNvSpPr txBox="1"/>
          <p:nvPr/>
        </p:nvSpPr>
        <p:spPr>
          <a:xfrm>
            <a:off x="1094301" y="50250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20º ANIVERSARIO DE LA SEDE DE POTEVEDRA</a:t>
            </a:r>
          </a:p>
        </p:txBody>
      </p:sp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xmlns="" id="{D67172E1-9A8D-00A5-F75F-EBDAD9885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99" y="4945223"/>
            <a:ext cx="1366576" cy="1744825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4A133226-F2A3-AE2A-104E-C8FD76A8E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" y="4945223"/>
            <a:ext cx="1600757" cy="17448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C1046A9-473F-4792-AE02-58FCE7C832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560" y="2305881"/>
            <a:ext cx="4959026" cy="27926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5191B08-AD68-4E68-8966-63CE2E56D9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532" y="2305880"/>
            <a:ext cx="4959027" cy="27926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CE8DAAF-6858-49AA-ACCD-2B6F5F77D9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1533" y="2305879"/>
            <a:ext cx="4959028" cy="279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1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theme/theme1.xml><?xml version="1.0" encoding="utf-8"?>
<a:theme xmlns:a="http://schemas.openxmlformats.org/drawingml/2006/main" name="AfterglowVTI">
  <a:themeElements>
    <a:clrScheme name="Custom 7">
      <a:dk1>
        <a:sysClr val="windowText" lastClr="000000"/>
      </a:dk1>
      <a:lt1>
        <a:sysClr val="window" lastClr="FFFFFF"/>
      </a:lt1>
      <a:dk2>
        <a:srgbClr val="0A2E36"/>
      </a:dk2>
      <a:lt2>
        <a:srgbClr val="E7E6E6"/>
      </a:lt2>
      <a:accent1>
        <a:srgbClr val="188659"/>
      </a:accent1>
      <a:accent2>
        <a:srgbClr val="A3A300"/>
      </a:accent2>
      <a:accent3>
        <a:srgbClr val="00ADA8"/>
      </a:accent3>
      <a:accent4>
        <a:srgbClr val="EA0440"/>
      </a:accent4>
      <a:accent5>
        <a:srgbClr val="92278F"/>
      </a:accent5>
      <a:accent6>
        <a:srgbClr val="E15BC1"/>
      </a:accent6>
      <a:hlink>
        <a:srgbClr val="188659"/>
      </a:hlink>
      <a:folHlink>
        <a:srgbClr val="EA0440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140</Words>
  <Application>Microsoft Office PowerPoint</Application>
  <PresentationFormat>Panorámica</PresentationFormat>
  <Paragraphs>29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Trade Gothic Next Cond</vt:lpstr>
      <vt:lpstr>Trade Gothic Next Light</vt:lpstr>
      <vt:lpstr>AfterglowVTI</vt:lpstr>
      <vt:lpstr>Xunta Xeral Ordinaria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Xunta Xeral Ordinaria</dc:title>
  <dc:creator>Jose Iglesias</dc:creator>
  <cp:lastModifiedBy>Cuenta Microsoft</cp:lastModifiedBy>
  <cp:revision>20</cp:revision>
  <dcterms:created xsi:type="dcterms:W3CDTF">2022-12-16T09:57:54Z</dcterms:created>
  <dcterms:modified xsi:type="dcterms:W3CDTF">2025-04-24T10:39:55Z</dcterms:modified>
</cp:coreProperties>
</file>